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6F685-CE0B-4045-BC46-A8D9B63D9F0B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2B292-675A-4D22-9167-D241A1920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9C049-EDD0-4B4F-9EA3-B21328A470A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2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9C049-EDD0-4B4F-9EA3-B21328A470A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51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9C049-EDD0-4B4F-9EA3-B21328A470A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858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9C049-EDD0-4B4F-9EA3-B21328A470A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5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9C049-EDD0-4B4F-9EA3-B21328A470A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6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9C049-EDD0-4B4F-9EA3-B21328A470A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29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9C049-EDD0-4B4F-9EA3-B21328A470A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678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9C049-EDD0-4B4F-9EA3-B21328A470A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95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D34C-DB53-47C9-BF00-9DFF0FA242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A9E9-EE50-4619-9E43-1557AB33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1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D34C-DB53-47C9-BF00-9DFF0FA242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A9E9-EE50-4619-9E43-1557AB33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3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D34C-DB53-47C9-BF00-9DFF0FA242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A9E9-EE50-4619-9E43-1557AB33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89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1CC18E-75FC-4011-AA92-E38CDAF7B616}"/>
              </a:ext>
            </a:extLst>
          </p:cNvPr>
          <p:cNvSpPr txBox="1"/>
          <p:nvPr userDrawn="1"/>
        </p:nvSpPr>
        <p:spPr>
          <a:xfrm>
            <a:off x="0" y="6581126"/>
            <a:ext cx="37928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371475"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맑은 고딕" panose="020B0503020000020004" pitchFamily="50" charset="-127"/>
              </a:rPr>
              <a:t>Copyright © 2020 TELSTAR-HOMMEL Corporation. All Right Reserved.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69628" y="1"/>
            <a:ext cx="77081" cy="876851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76000">
                <a:srgbClr val="0070C0"/>
              </a:gs>
              <a:gs pos="0">
                <a:srgbClr val="002060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72390" y="1"/>
            <a:ext cx="167106" cy="876851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66000">
                <a:schemeClr val="bg1">
                  <a:lumMod val="95000"/>
                </a:schemeClr>
              </a:gs>
              <a:gs pos="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85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D34C-DB53-47C9-BF00-9DFF0FA242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A9E9-EE50-4619-9E43-1557AB33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4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D34C-DB53-47C9-BF00-9DFF0FA242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A9E9-EE50-4619-9E43-1557AB33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5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D34C-DB53-47C9-BF00-9DFF0FA242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A9E9-EE50-4619-9E43-1557AB33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1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D34C-DB53-47C9-BF00-9DFF0FA242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A9E9-EE50-4619-9E43-1557AB33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0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D34C-DB53-47C9-BF00-9DFF0FA242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A9E9-EE50-4619-9E43-1557AB33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5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D34C-DB53-47C9-BF00-9DFF0FA242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A9E9-EE50-4619-9E43-1557AB33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9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D34C-DB53-47C9-BF00-9DFF0FA242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A9E9-EE50-4619-9E43-1557AB33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63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D34C-DB53-47C9-BF00-9DFF0FA242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8A9E9-EE50-4619-9E43-1557AB33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2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4D34C-DB53-47C9-BF00-9DFF0FA24282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A9E9-EE50-4619-9E43-1557AB335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07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29FC32-AFE7-4AB6-B742-7E9F134F54D5}"/>
              </a:ext>
            </a:extLst>
          </p:cNvPr>
          <p:cNvSpPr txBox="1"/>
          <p:nvPr/>
        </p:nvSpPr>
        <p:spPr>
          <a:xfrm>
            <a:off x="671417" y="241071"/>
            <a:ext cx="82994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gradFill flip="none" rotWithShape="1">
                  <a:gsLst>
                    <a:gs pos="0">
                      <a:srgbClr val="002060"/>
                    </a:gs>
                    <a:gs pos="100000">
                      <a:srgbClr val="034EA2"/>
                    </a:gs>
                    <a:gs pos="72000">
                      <a:srgbClr val="0070C0"/>
                    </a:gs>
                  </a:gsLst>
                  <a:lin ang="2700000" scaled="1"/>
                  <a:tileRect/>
                </a:gradFill>
                <a:latin typeface="+mn-ea"/>
              </a:rPr>
              <a:t>화면 예시 </a:t>
            </a:r>
            <a:r>
              <a:rPr lang="en-US" altLang="ko-KR" sz="2000" b="1" dirty="0">
                <a:gradFill flip="none" rotWithShape="1">
                  <a:gsLst>
                    <a:gs pos="0">
                      <a:srgbClr val="002060"/>
                    </a:gs>
                    <a:gs pos="100000">
                      <a:srgbClr val="034EA2"/>
                    </a:gs>
                    <a:gs pos="72000">
                      <a:srgbClr val="0070C0"/>
                    </a:gs>
                  </a:gsLst>
                  <a:lin ang="2700000" scaled="1"/>
                  <a:tileRect/>
                </a:gradFill>
                <a:latin typeface="+mn-ea"/>
              </a:rPr>
              <a:t>1 (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생산 현황</a:t>
            </a:r>
            <a:r>
              <a:rPr lang="en-US" altLang="ko-KR" sz="2000" b="1" dirty="0">
                <a:gradFill flip="none" rotWithShape="1">
                  <a:gsLst>
                    <a:gs pos="0">
                      <a:srgbClr val="002060"/>
                    </a:gs>
                    <a:gs pos="100000">
                      <a:srgbClr val="034EA2"/>
                    </a:gs>
                    <a:gs pos="72000">
                      <a:srgbClr val="0070C0"/>
                    </a:gs>
                  </a:gsLst>
                  <a:lin ang="2700000" scaled="1"/>
                  <a:tileRect/>
                </a:gradFill>
                <a:latin typeface="+mn-ea"/>
              </a:rPr>
              <a:t>)</a:t>
            </a:r>
            <a:endParaRPr lang="ko-KR" altLang="en-US" sz="2000" b="1" dirty="0">
              <a:gradFill flip="none" rotWithShape="1">
                <a:gsLst>
                  <a:gs pos="0">
                    <a:srgbClr val="002060"/>
                  </a:gs>
                  <a:gs pos="100000">
                    <a:srgbClr val="034EA2"/>
                  </a:gs>
                  <a:gs pos="72000">
                    <a:srgbClr val="0070C0"/>
                  </a:gs>
                </a:gsLst>
                <a:lin ang="2700000" scaled="1"/>
                <a:tileRect/>
              </a:gra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10" y="1025305"/>
            <a:ext cx="9258677" cy="520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89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29FC32-AFE7-4AB6-B742-7E9F134F54D5}"/>
              </a:ext>
            </a:extLst>
          </p:cNvPr>
          <p:cNvSpPr txBox="1"/>
          <p:nvPr/>
        </p:nvSpPr>
        <p:spPr>
          <a:xfrm>
            <a:off x="671417" y="241071"/>
            <a:ext cx="82994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gradFill flip="none" rotWithShape="1">
                  <a:gsLst>
                    <a:gs pos="0">
                      <a:srgbClr val="002060"/>
                    </a:gs>
                    <a:gs pos="100000">
                      <a:srgbClr val="034EA2"/>
                    </a:gs>
                    <a:gs pos="72000">
                      <a:srgbClr val="0070C0"/>
                    </a:gs>
                  </a:gsLst>
                  <a:lin ang="2700000" scaled="1"/>
                  <a:tileRect/>
                </a:gradFill>
                <a:latin typeface="+mn-ea"/>
              </a:rPr>
              <a:t>화면 예시 </a:t>
            </a:r>
            <a:r>
              <a:rPr lang="en-US" altLang="ko-KR" sz="2000" b="1" dirty="0">
                <a:gradFill flip="none" rotWithShape="1">
                  <a:gsLst>
                    <a:gs pos="0">
                      <a:srgbClr val="002060"/>
                    </a:gs>
                    <a:gs pos="100000">
                      <a:srgbClr val="034EA2"/>
                    </a:gs>
                    <a:gs pos="72000">
                      <a:srgbClr val="0070C0"/>
                    </a:gs>
                  </a:gsLst>
                  <a:lin ang="2700000" scaled="1"/>
                  <a:tileRect/>
                </a:gradFill>
                <a:latin typeface="+mn-ea"/>
              </a:rPr>
              <a:t>2 (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설비 현황</a:t>
            </a:r>
            <a:r>
              <a:rPr lang="en-US" altLang="ko-KR" sz="2000" b="1" dirty="0">
                <a:gradFill flip="none" rotWithShape="1">
                  <a:gsLst>
                    <a:gs pos="0">
                      <a:srgbClr val="002060"/>
                    </a:gs>
                    <a:gs pos="100000">
                      <a:srgbClr val="034EA2"/>
                    </a:gs>
                    <a:gs pos="72000">
                      <a:srgbClr val="0070C0"/>
                    </a:gs>
                  </a:gsLst>
                  <a:lin ang="2700000" scaled="1"/>
                  <a:tileRect/>
                </a:gradFill>
                <a:latin typeface="+mn-ea"/>
              </a:rPr>
              <a:t>)</a:t>
            </a:r>
            <a:endParaRPr lang="ko-KR" altLang="en-US" sz="2000" b="1" dirty="0">
              <a:gradFill flip="none" rotWithShape="1">
                <a:gsLst>
                  <a:gs pos="0">
                    <a:srgbClr val="002060"/>
                  </a:gs>
                  <a:gs pos="100000">
                    <a:srgbClr val="034EA2"/>
                  </a:gs>
                  <a:gs pos="72000">
                    <a:srgbClr val="0070C0"/>
                  </a:gs>
                </a:gsLst>
                <a:lin ang="2700000" scaled="1"/>
                <a:tileRect/>
              </a:gra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96" y="1002105"/>
            <a:ext cx="9412586" cy="529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410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29FC32-AFE7-4AB6-B742-7E9F134F54D5}"/>
              </a:ext>
            </a:extLst>
          </p:cNvPr>
          <p:cNvSpPr txBox="1"/>
          <p:nvPr/>
        </p:nvSpPr>
        <p:spPr>
          <a:xfrm>
            <a:off x="671417" y="241071"/>
            <a:ext cx="82994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gradFill flip="none" rotWithShape="1">
                  <a:gsLst>
                    <a:gs pos="0">
                      <a:srgbClr val="002060"/>
                    </a:gs>
                    <a:gs pos="100000">
                      <a:srgbClr val="034EA2"/>
                    </a:gs>
                    <a:gs pos="72000">
                      <a:srgbClr val="0070C0"/>
                    </a:gs>
                  </a:gsLst>
                  <a:lin ang="2700000" scaled="1"/>
                  <a:tileRect/>
                </a:gradFill>
                <a:latin typeface="+mn-ea"/>
              </a:rPr>
              <a:t>화면 예시 </a:t>
            </a:r>
            <a:r>
              <a:rPr lang="en-US" altLang="ko-KR" sz="2000" b="1" dirty="0">
                <a:gradFill flip="none" rotWithShape="1">
                  <a:gsLst>
                    <a:gs pos="0">
                      <a:srgbClr val="002060"/>
                    </a:gs>
                    <a:gs pos="100000">
                      <a:srgbClr val="034EA2"/>
                    </a:gs>
                    <a:gs pos="72000">
                      <a:srgbClr val="0070C0"/>
                    </a:gs>
                  </a:gsLst>
                  <a:lin ang="2700000" scaled="1"/>
                  <a:tileRect/>
                </a:gradFill>
                <a:latin typeface="+mn-ea"/>
              </a:rPr>
              <a:t>3</a:t>
            </a:r>
            <a:endParaRPr lang="ko-KR" altLang="en-US" sz="2000" b="1" dirty="0">
              <a:gradFill flip="none" rotWithShape="1">
                <a:gsLst>
                  <a:gs pos="0">
                    <a:srgbClr val="002060"/>
                  </a:gs>
                  <a:gs pos="100000">
                    <a:srgbClr val="034EA2"/>
                  </a:gs>
                  <a:gs pos="72000">
                    <a:srgbClr val="0070C0"/>
                  </a:gs>
                </a:gsLst>
                <a:lin ang="2700000" scaled="1"/>
                <a:tileRect/>
              </a:gra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03" y="992486"/>
            <a:ext cx="9349212" cy="525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750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29FC32-AFE7-4AB6-B742-7E9F134F54D5}"/>
              </a:ext>
            </a:extLst>
          </p:cNvPr>
          <p:cNvSpPr txBox="1"/>
          <p:nvPr/>
        </p:nvSpPr>
        <p:spPr>
          <a:xfrm>
            <a:off x="671417" y="241071"/>
            <a:ext cx="82994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gradFill flip="none" rotWithShape="1">
                  <a:gsLst>
                    <a:gs pos="0">
                      <a:srgbClr val="002060"/>
                    </a:gs>
                    <a:gs pos="100000">
                      <a:srgbClr val="034EA2"/>
                    </a:gs>
                    <a:gs pos="72000">
                      <a:srgbClr val="0070C0"/>
                    </a:gs>
                  </a:gsLst>
                  <a:lin ang="2700000" scaled="1"/>
                  <a:tileRect/>
                </a:gradFill>
                <a:latin typeface="+mn-ea"/>
              </a:rPr>
              <a:t>화면 예시 </a:t>
            </a:r>
            <a:r>
              <a:rPr lang="en-US" altLang="ko-KR" sz="2000" b="1" dirty="0">
                <a:gradFill flip="none" rotWithShape="1">
                  <a:gsLst>
                    <a:gs pos="0">
                      <a:srgbClr val="002060"/>
                    </a:gs>
                    <a:gs pos="100000">
                      <a:srgbClr val="034EA2"/>
                    </a:gs>
                    <a:gs pos="72000">
                      <a:srgbClr val="0070C0"/>
                    </a:gs>
                  </a:gsLst>
                  <a:lin ang="2700000" scaled="1"/>
                  <a:tileRect/>
                </a:gradFill>
                <a:latin typeface="+mn-ea"/>
              </a:rPr>
              <a:t>4 (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생산 라인 현황</a:t>
            </a:r>
            <a:r>
              <a:rPr lang="en-US" altLang="ko-KR" sz="2000" b="1" dirty="0">
                <a:gradFill flip="none" rotWithShape="1">
                  <a:gsLst>
                    <a:gs pos="0">
                      <a:srgbClr val="002060"/>
                    </a:gs>
                    <a:gs pos="100000">
                      <a:srgbClr val="034EA2"/>
                    </a:gs>
                    <a:gs pos="72000">
                      <a:srgbClr val="0070C0"/>
                    </a:gs>
                  </a:gsLst>
                  <a:lin ang="2700000" scaled="1"/>
                  <a:tileRect/>
                </a:gradFill>
                <a:latin typeface="+mn-ea"/>
              </a:rPr>
              <a:t>)</a:t>
            </a:r>
            <a:endParaRPr lang="ko-KR" altLang="en-US" sz="2000" b="1" dirty="0">
              <a:gradFill flip="none" rotWithShape="1">
                <a:gsLst>
                  <a:gs pos="0">
                    <a:srgbClr val="002060"/>
                  </a:gs>
                  <a:gs pos="100000">
                    <a:srgbClr val="034EA2"/>
                  </a:gs>
                  <a:gs pos="72000">
                    <a:srgbClr val="0070C0"/>
                  </a:gs>
                </a:gsLst>
                <a:lin ang="2700000" scaled="1"/>
                <a:tileRect/>
              </a:gradFill>
              <a:latin typeface="+mn-ea"/>
            </a:endParaRPr>
          </a:p>
        </p:txBody>
      </p:sp>
      <p:pic>
        <p:nvPicPr>
          <p:cNvPr id="1026" name="Picture 2" descr="해솔정보시스템(주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863" y="1075098"/>
            <a:ext cx="9232868" cy="512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6975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29FC32-AFE7-4AB6-B742-7E9F134F54D5}"/>
              </a:ext>
            </a:extLst>
          </p:cNvPr>
          <p:cNvSpPr txBox="1"/>
          <p:nvPr/>
        </p:nvSpPr>
        <p:spPr>
          <a:xfrm>
            <a:off x="671417" y="241071"/>
            <a:ext cx="82994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gradFill flip="none" rotWithShape="1">
                  <a:gsLst>
                    <a:gs pos="0">
                      <a:srgbClr val="002060"/>
                    </a:gs>
                    <a:gs pos="100000">
                      <a:srgbClr val="034EA2"/>
                    </a:gs>
                    <a:gs pos="72000">
                      <a:srgbClr val="0070C0"/>
                    </a:gs>
                  </a:gsLst>
                  <a:lin ang="2700000" scaled="1"/>
                  <a:tileRect/>
                </a:gradFill>
                <a:latin typeface="+mn-ea"/>
              </a:rPr>
              <a:t>화면 예시 </a:t>
            </a:r>
            <a:r>
              <a:rPr lang="en-US" altLang="ko-KR" sz="2000" b="1" dirty="0">
                <a:gradFill flip="none" rotWithShape="1">
                  <a:gsLst>
                    <a:gs pos="0">
                      <a:srgbClr val="002060"/>
                    </a:gs>
                    <a:gs pos="100000">
                      <a:srgbClr val="034EA2"/>
                    </a:gs>
                    <a:gs pos="72000">
                      <a:srgbClr val="0070C0"/>
                    </a:gs>
                  </a:gsLst>
                  <a:lin ang="2700000" scaled="1"/>
                  <a:tileRect/>
                </a:gradFill>
                <a:latin typeface="+mn-ea"/>
              </a:rPr>
              <a:t>5</a:t>
            </a:r>
            <a:endParaRPr lang="ko-KR" altLang="en-US" sz="2000" b="1" dirty="0">
              <a:gradFill flip="none" rotWithShape="1">
                <a:gsLst>
                  <a:gs pos="0">
                    <a:srgbClr val="002060"/>
                  </a:gs>
                  <a:gs pos="100000">
                    <a:srgbClr val="034EA2"/>
                  </a:gs>
                  <a:gs pos="72000">
                    <a:srgbClr val="0070C0"/>
                  </a:gs>
                </a:gsLst>
                <a:lin ang="2700000" scaled="1"/>
                <a:tileRect/>
              </a:gradFill>
              <a:latin typeface="+mn-ea"/>
            </a:endParaRPr>
          </a:p>
        </p:txBody>
      </p:sp>
      <p:pic>
        <p:nvPicPr>
          <p:cNvPr id="2050" name="Picture 2" descr="POP 공장 모니터링 / POP /MES / 현장모니터링 / 실시간 모니터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07" y="1074360"/>
            <a:ext cx="9269083" cy="523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5830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29FC32-AFE7-4AB6-B742-7E9F134F54D5}"/>
              </a:ext>
            </a:extLst>
          </p:cNvPr>
          <p:cNvSpPr txBox="1"/>
          <p:nvPr/>
        </p:nvSpPr>
        <p:spPr>
          <a:xfrm>
            <a:off x="671417" y="241071"/>
            <a:ext cx="82994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gradFill flip="none" rotWithShape="1">
                  <a:gsLst>
                    <a:gs pos="0">
                      <a:srgbClr val="002060"/>
                    </a:gs>
                    <a:gs pos="100000">
                      <a:srgbClr val="034EA2"/>
                    </a:gs>
                    <a:gs pos="72000">
                      <a:srgbClr val="0070C0"/>
                    </a:gs>
                  </a:gsLst>
                  <a:lin ang="2700000" scaled="1"/>
                  <a:tileRect/>
                </a:gradFill>
                <a:latin typeface="+mn-ea"/>
              </a:rPr>
              <a:t>화면 예시 </a:t>
            </a:r>
            <a:r>
              <a:rPr lang="en-US" altLang="ko-KR" sz="2000" b="1" dirty="0">
                <a:gradFill flip="none" rotWithShape="1">
                  <a:gsLst>
                    <a:gs pos="0">
                      <a:srgbClr val="002060"/>
                    </a:gs>
                    <a:gs pos="100000">
                      <a:srgbClr val="034EA2"/>
                    </a:gs>
                    <a:gs pos="72000">
                      <a:srgbClr val="0070C0"/>
                    </a:gs>
                  </a:gsLst>
                  <a:lin ang="2700000" scaled="1"/>
                  <a:tileRect/>
                </a:gradFill>
                <a:latin typeface="+mn-ea"/>
              </a:rPr>
              <a:t>6</a:t>
            </a:r>
            <a:endParaRPr lang="ko-KR" altLang="en-US" sz="2000" b="1" dirty="0">
              <a:gradFill flip="none" rotWithShape="1">
                <a:gsLst>
                  <a:gs pos="0">
                    <a:srgbClr val="002060"/>
                  </a:gs>
                  <a:gs pos="100000">
                    <a:srgbClr val="034EA2"/>
                  </a:gs>
                  <a:gs pos="72000">
                    <a:srgbClr val="0070C0"/>
                  </a:gs>
                </a:gsLst>
                <a:lin ang="2700000" scaled="1"/>
                <a:tileRect/>
              </a:gra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4" y="1059255"/>
            <a:ext cx="10866157" cy="54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553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29FC32-AFE7-4AB6-B742-7E9F134F54D5}"/>
              </a:ext>
            </a:extLst>
          </p:cNvPr>
          <p:cNvSpPr txBox="1"/>
          <p:nvPr/>
        </p:nvSpPr>
        <p:spPr>
          <a:xfrm>
            <a:off x="671417" y="241071"/>
            <a:ext cx="82994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gradFill flip="none" rotWithShape="1">
                  <a:gsLst>
                    <a:gs pos="0">
                      <a:srgbClr val="002060"/>
                    </a:gs>
                    <a:gs pos="100000">
                      <a:srgbClr val="034EA2"/>
                    </a:gs>
                    <a:gs pos="72000">
                      <a:srgbClr val="0070C0"/>
                    </a:gs>
                  </a:gsLst>
                  <a:lin ang="2700000" scaled="1"/>
                  <a:tileRect/>
                </a:gradFill>
                <a:latin typeface="+mn-ea"/>
              </a:rPr>
              <a:t>화면 예시 </a:t>
            </a:r>
            <a:r>
              <a:rPr lang="en-US" altLang="ko-KR" sz="2000" b="1" dirty="0">
                <a:gradFill flip="none" rotWithShape="1">
                  <a:gsLst>
                    <a:gs pos="0">
                      <a:srgbClr val="002060"/>
                    </a:gs>
                    <a:gs pos="100000">
                      <a:srgbClr val="034EA2"/>
                    </a:gs>
                    <a:gs pos="72000">
                      <a:srgbClr val="0070C0"/>
                    </a:gs>
                  </a:gsLst>
                  <a:lin ang="2700000" scaled="1"/>
                  <a:tileRect/>
                </a:gradFill>
                <a:latin typeface="+mn-ea"/>
              </a:rPr>
              <a:t>7</a:t>
            </a:r>
            <a:endParaRPr lang="ko-KR" altLang="en-US" sz="2000" b="1" dirty="0">
              <a:gradFill flip="none" rotWithShape="1">
                <a:gsLst>
                  <a:gs pos="0">
                    <a:srgbClr val="002060"/>
                  </a:gs>
                  <a:gs pos="100000">
                    <a:srgbClr val="034EA2"/>
                  </a:gs>
                  <a:gs pos="72000">
                    <a:srgbClr val="0070C0"/>
                  </a:gs>
                </a:gsLst>
                <a:lin ang="2700000" scaled="1"/>
                <a:tileRect/>
              </a:gra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57" y="1095469"/>
            <a:ext cx="10108136" cy="476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716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29FC32-AFE7-4AB6-B742-7E9F134F54D5}"/>
              </a:ext>
            </a:extLst>
          </p:cNvPr>
          <p:cNvSpPr txBox="1"/>
          <p:nvPr/>
        </p:nvSpPr>
        <p:spPr>
          <a:xfrm>
            <a:off x="671417" y="241071"/>
            <a:ext cx="82994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>
                <a:gradFill flip="none" rotWithShape="1">
                  <a:gsLst>
                    <a:gs pos="0">
                      <a:srgbClr val="002060"/>
                    </a:gs>
                    <a:gs pos="100000">
                      <a:srgbClr val="034EA2"/>
                    </a:gs>
                    <a:gs pos="72000">
                      <a:srgbClr val="0070C0"/>
                    </a:gs>
                  </a:gsLst>
                  <a:lin ang="2700000" scaled="1"/>
                  <a:tileRect/>
                </a:gradFill>
                <a:latin typeface="+mn-ea"/>
              </a:rPr>
              <a:t>화면 예시 </a:t>
            </a:r>
            <a:r>
              <a:rPr lang="en-US" altLang="ko-KR" sz="2000" b="1" dirty="0">
                <a:gradFill flip="none" rotWithShape="1">
                  <a:gsLst>
                    <a:gs pos="0">
                      <a:srgbClr val="002060"/>
                    </a:gs>
                    <a:gs pos="100000">
                      <a:srgbClr val="034EA2"/>
                    </a:gs>
                    <a:gs pos="72000">
                      <a:srgbClr val="0070C0"/>
                    </a:gs>
                  </a:gsLst>
                  <a:lin ang="2700000" scaled="1"/>
                  <a:tileRect/>
                </a:gradFill>
                <a:latin typeface="+mn-ea"/>
              </a:rPr>
              <a:t>8</a:t>
            </a:r>
            <a:endParaRPr lang="ko-KR" altLang="en-US" sz="2000" b="1" dirty="0">
              <a:gradFill flip="none" rotWithShape="1">
                <a:gsLst>
                  <a:gs pos="0">
                    <a:srgbClr val="002060"/>
                  </a:gs>
                  <a:gs pos="100000">
                    <a:srgbClr val="034EA2"/>
                  </a:gs>
                  <a:gs pos="72000">
                    <a:srgbClr val="0070C0"/>
                  </a:gs>
                </a:gsLst>
                <a:lin ang="2700000" scaled="1"/>
                <a:tileRect/>
              </a:gra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44" y="792177"/>
            <a:ext cx="10091596" cy="567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271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45</Words>
  <Application>Microsoft Office PowerPoint</Application>
  <PresentationFormat>Widescreen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Century Gothic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jiae</dc:creator>
  <cp:lastModifiedBy>Kevin Kim</cp:lastModifiedBy>
  <cp:revision>10</cp:revision>
  <dcterms:created xsi:type="dcterms:W3CDTF">2021-09-07T04:30:09Z</dcterms:created>
  <dcterms:modified xsi:type="dcterms:W3CDTF">2021-09-09T00:45:27Z</dcterms:modified>
</cp:coreProperties>
</file>