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2" r:id="rId8"/>
    <p:sldId id="264" r:id="rId9"/>
  </p:sldIdLst>
  <p:sldSz cx="18288000" cy="10287000"/>
  <p:notesSz cx="6858000" cy="9144000"/>
  <p:embeddedFontLst>
    <p:embeddedFont>
      <p:font typeface="Abadi" panose="020B0604020104020204" pitchFamily="34" charset="0"/>
      <p:regular r:id="rId10"/>
    </p:embeddedFont>
    <p:embeddedFont>
      <p:font typeface="HK Modular" panose="020B0604020202020204" charset="0"/>
      <p:regular r:id="rId11"/>
    </p:embeddedFont>
    <p:embeddedFont>
      <p:font typeface="Open Sans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9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90642">
                <a:alpha val="100000"/>
              </a:srgbClr>
            </a:gs>
            <a:gs pos="100000">
              <a:srgbClr val="401D80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25977" y="6542655"/>
            <a:ext cx="19139954" cy="4036898"/>
            <a:chOff x="0" y="0"/>
            <a:chExt cx="5040976" cy="10632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40976" cy="1063216"/>
            </a:xfrm>
            <a:custGeom>
              <a:avLst/>
              <a:gdLst/>
              <a:ahLst/>
              <a:cxnLst/>
              <a:rect l="l" t="t" r="r" b="b"/>
              <a:pathLst>
                <a:path w="5040976" h="1063216">
                  <a:moveTo>
                    <a:pt x="0" y="0"/>
                  </a:moveTo>
                  <a:lnTo>
                    <a:pt x="5040976" y="0"/>
                  </a:lnTo>
                  <a:lnTo>
                    <a:pt x="5040976" y="1063216"/>
                  </a:lnTo>
                  <a:lnTo>
                    <a:pt x="0" y="1063216"/>
                  </a:lnTo>
                  <a:close/>
                </a:path>
              </a:pathLst>
            </a:custGeom>
            <a:gradFill rotWithShape="1">
              <a:gsLst>
                <a:gs pos="0">
                  <a:srgbClr val="2A0C69">
                    <a:alpha val="100000"/>
                  </a:srgbClr>
                </a:gs>
                <a:gs pos="100000">
                  <a:srgbClr val="3F1D8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40976" cy="1101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114466" y="6387444"/>
            <a:ext cx="18288000" cy="4114800"/>
          </a:xfrm>
          <a:custGeom>
            <a:avLst/>
            <a:gdLst/>
            <a:ahLst/>
            <a:cxnLst/>
            <a:rect l="l" t="t" r="r" b="b"/>
            <a:pathLst>
              <a:path w="18288000" h="4114800">
                <a:moveTo>
                  <a:pt x="0" y="0"/>
                </a:moveTo>
                <a:lnTo>
                  <a:pt x="18288000" y="0"/>
                </a:lnTo>
                <a:lnTo>
                  <a:pt x="18288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69015" y="-2932552"/>
            <a:ext cx="6487285" cy="11722219"/>
          </a:xfrm>
          <a:custGeom>
            <a:avLst/>
            <a:gdLst/>
            <a:ahLst/>
            <a:cxnLst/>
            <a:rect l="l" t="t" r="r" b="b"/>
            <a:pathLst>
              <a:path w="6487285" h="11722219">
                <a:moveTo>
                  <a:pt x="0" y="0"/>
                </a:moveTo>
                <a:lnTo>
                  <a:pt x="6487285" y="0"/>
                </a:lnTo>
                <a:lnTo>
                  <a:pt x="6487285" y="11722219"/>
                </a:lnTo>
                <a:lnTo>
                  <a:pt x="0" y="117222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5295"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1731700" y="-2932552"/>
            <a:ext cx="6487285" cy="11722219"/>
          </a:xfrm>
          <a:custGeom>
            <a:avLst/>
            <a:gdLst/>
            <a:ahLst/>
            <a:cxnLst/>
            <a:rect l="l" t="t" r="r" b="b"/>
            <a:pathLst>
              <a:path w="6487285" h="11722219">
                <a:moveTo>
                  <a:pt x="0" y="0"/>
                </a:moveTo>
                <a:lnTo>
                  <a:pt x="6487285" y="0"/>
                </a:lnTo>
                <a:lnTo>
                  <a:pt x="6487285" y="11722219"/>
                </a:lnTo>
                <a:lnTo>
                  <a:pt x="0" y="117222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5295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Freeform 8"/>
          <p:cNvSpPr/>
          <p:nvPr/>
        </p:nvSpPr>
        <p:spPr>
          <a:xfrm>
            <a:off x="15430843" y="2436603"/>
            <a:ext cx="7328318" cy="5413795"/>
          </a:xfrm>
          <a:custGeom>
            <a:avLst/>
            <a:gdLst/>
            <a:ahLst/>
            <a:cxnLst/>
            <a:rect l="l" t="t" r="r" b="b"/>
            <a:pathLst>
              <a:path w="7328318" h="5413795">
                <a:moveTo>
                  <a:pt x="0" y="0"/>
                </a:moveTo>
                <a:lnTo>
                  <a:pt x="7328318" y="0"/>
                </a:lnTo>
                <a:lnTo>
                  <a:pt x="7328318" y="5413794"/>
                </a:lnTo>
                <a:lnTo>
                  <a:pt x="0" y="54137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-4529786" y="2436603"/>
            <a:ext cx="7328318" cy="5413795"/>
          </a:xfrm>
          <a:custGeom>
            <a:avLst/>
            <a:gdLst/>
            <a:ahLst/>
            <a:cxnLst/>
            <a:rect l="l" t="t" r="r" b="b"/>
            <a:pathLst>
              <a:path w="7328318" h="5413795">
                <a:moveTo>
                  <a:pt x="7328318" y="0"/>
                </a:moveTo>
                <a:lnTo>
                  <a:pt x="0" y="0"/>
                </a:lnTo>
                <a:lnTo>
                  <a:pt x="0" y="5413794"/>
                </a:lnTo>
                <a:lnTo>
                  <a:pt x="7328318" y="5413794"/>
                </a:lnTo>
                <a:lnTo>
                  <a:pt x="7328318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2122920" y="813456"/>
            <a:ext cx="5966784" cy="1974463"/>
          </a:xfrm>
          <a:custGeom>
            <a:avLst/>
            <a:gdLst/>
            <a:ahLst/>
            <a:cxnLst/>
            <a:rect l="l" t="t" r="r" b="b"/>
            <a:pathLst>
              <a:path w="5966784" h="1974463">
                <a:moveTo>
                  <a:pt x="0" y="0"/>
                </a:moveTo>
                <a:lnTo>
                  <a:pt x="5966784" y="0"/>
                </a:lnTo>
                <a:lnTo>
                  <a:pt x="5966784" y="1974464"/>
                </a:lnTo>
                <a:lnTo>
                  <a:pt x="0" y="19744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2616787" y="1028700"/>
            <a:ext cx="4296816" cy="1282001"/>
          </a:xfrm>
          <a:custGeom>
            <a:avLst/>
            <a:gdLst/>
            <a:ahLst/>
            <a:cxnLst/>
            <a:rect l="l" t="t" r="r" b="b"/>
            <a:pathLst>
              <a:path w="4296816" h="1282001">
                <a:moveTo>
                  <a:pt x="0" y="0"/>
                </a:moveTo>
                <a:lnTo>
                  <a:pt x="4296816" y="0"/>
                </a:lnTo>
                <a:lnTo>
                  <a:pt x="4296816" y="1282001"/>
                </a:lnTo>
                <a:lnTo>
                  <a:pt x="0" y="128200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82550" y="813456"/>
            <a:ext cx="5966784" cy="1974463"/>
          </a:xfrm>
          <a:custGeom>
            <a:avLst/>
            <a:gdLst/>
            <a:ahLst/>
            <a:cxnLst/>
            <a:rect l="l" t="t" r="r" b="b"/>
            <a:pathLst>
              <a:path w="5966784" h="1974463">
                <a:moveTo>
                  <a:pt x="0" y="0"/>
                </a:moveTo>
                <a:lnTo>
                  <a:pt x="5966784" y="0"/>
                </a:lnTo>
                <a:lnTo>
                  <a:pt x="5966784" y="1974464"/>
                </a:lnTo>
                <a:lnTo>
                  <a:pt x="0" y="19744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82550" y="-1230673"/>
            <a:ext cx="5711404" cy="5711404"/>
          </a:xfrm>
          <a:custGeom>
            <a:avLst/>
            <a:gdLst/>
            <a:ahLst/>
            <a:cxnLst/>
            <a:rect l="l" t="t" r="r" b="b"/>
            <a:pathLst>
              <a:path w="5711404" h="5711404">
                <a:moveTo>
                  <a:pt x="0" y="0"/>
                </a:moveTo>
                <a:lnTo>
                  <a:pt x="5711404" y="0"/>
                </a:lnTo>
                <a:lnTo>
                  <a:pt x="5711404" y="5711405"/>
                </a:lnTo>
                <a:lnTo>
                  <a:pt x="0" y="571140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788844" y="4393595"/>
            <a:ext cx="12574992" cy="5235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806" lvl="1" algn="ctr">
              <a:lnSpc>
                <a:spcPts val="5650"/>
              </a:lnSpc>
            </a:pPr>
            <a:r>
              <a:rPr lang="en-US" sz="8800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Team elites</a:t>
            </a:r>
            <a:endParaRPr lang="en-US" sz="2800" dirty="0">
              <a:solidFill>
                <a:srgbClr val="FFFFFF"/>
              </a:solidFill>
              <a:latin typeface="HK Modular"/>
              <a:ea typeface="HK Modular"/>
              <a:cs typeface="HK Modular"/>
              <a:sym typeface="HK Modular"/>
            </a:endParaRPr>
          </a:p>
          <a:p>
            <a:pPr marL="539806" lvl="1" algn="ctr">
              <a:lnSpc>
                <a:spcPts val="5650"/>
              </a:lnSpc>
            </a:pPr>
            <a:r>
              <a:rPr lang="en-US" sz="2800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Pranjal </a:t>
            </a:r>
            <a:r>
              <a:rPr lang="en-US" sz="2800" dirty="0" err="1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vyas</a:t>
            </a:r>
            <a:endParaRPr lang="en-US" sz="2800" dirty="0">
              <a:solidFill>
                <a:srgbClr val="FFFFFF"/>
              </a:solidFill>
              <a:latin typeface="HK Modular"/>
              <a:ea typeface="HK Modular"/>
              <a:cs typeface="HK Modular"/>
              <a:sym typeface="HK Modular"/>
            </a:endParaRPr>
          </a:p>
          <a:p>
            <a:pPr marL="539806" lvl="1" algn="ctr">
              <a:lnSpc>
                <a:spcPts val="5650"/>
              </a:lnSpc>
            </a:pPr>
            <a:r>
              <a:rPr lang="en-US" sz="2800" dirty="0" err="1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Aadhithya</a:t>
            </a:r>
            <a:r>
              <a:rPr lang="en-US" sz="2800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 Sridhar</a:t>
            </a:r>
          </a:p>
          <a:p>
            <a:pPr marL="539806" lvl="1" algn="ctr">
              <a:lnSpc>
                <a:spcPts val="5650"/>
              </a:lnSpc>
            </a:pPr>
            <a:r>
              <a:rPr lang="en-US" sz="2800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Rudra </a:t>
            </a:r>
            <a:r>
              <a:rPr lang="en-US" sz="2800" dirty="0" err="1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pratap</a:t>
            </a:r>
            <a:r>
              <a:rPr lang="en-US" sz="2800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singh</a:t>
            </a:r>
            <a:endParaRPr lang="en-US" sz="2800" dirty="0">
              <a:solidFill>
                <a:srgbClr val="FFFFFF"/>
              </a:solidFill>
              <a:latin typeface="HK Modular"/>
              <a:ea typeface="HK Modular"/>
              <a:cs typeface="HK Modular"/>
              <a:sym typeface="HK Modular"/>
            </a:endParaRPr>
          </a:p>
          <a:p>
            <a:pPr marL="539806" lvl="1" algn="ctr">
              <a:lnSpc>
                <a:spcPts val="5650"/>
              </a:lnSpc>
            </a:pPr>
            <a:r>
              <a:rPr lang="en-US" sz="2800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Aman Harshvardhan</a:t>
            </a:r>
          </a:p>
          <a:p>
            <a:pPr marL="539806" lvl="1" algn="ctr">
              <a:lnSpc>
                <a:spcPts val="5650"/>
              </a:lnSpc>
            </a:pPr>
            <a:r>
              <a:rPr lang="en-US" sz="2800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Chaitanya </a:t>
            </a:r>
            <a:r>
              <a:rPr lang="en-US" sz="2800" dirty="0" err="1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verma</a:t>
            </a:r>
            <a:endParaRPr lang="en-US" sz="2800" dirty="0">
              <a:solidFill>
                <a:srgbClr val="FFFFFF"/>
              </a:solidFill>
              <a:latin typeface="HK Modular"/>
              <a:ea typeface="HK Modular"/>
              <a:cs typeface="HK Modular"/>
              <a:sym typeface="HK Modular"/>
            </a:endParaRPr>
          </a:p>
          <a:p>
            <a:pPr algn="ctr">
              <a:lnSpc>
                <a:spcPts val="7458"/>
              </a:lnSpc>
            </a:pPr>
            <a:endParaRPr lang="en-US" sz="5000" dirty="0">
              <a:solidFill>
                <a:srgbClr val="FFFFFF"/>
              </a:solidFill>
              <a:latin typeface="HK Modular"/>
              <a:ea typeface="HK Modular"/>
              <a:cs typeface="HK Modular"/>
              <a:sym typeface="HK Modular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85030" y="8852905"/>
            <a:ext cx="6656453" cy="355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0"/>
              </a:lnSpc>
            </a:pPr>
            <a:r>
              <a:rPr lang="en-US" sz="2114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WWW.HACKRON.TEKRONFEST.COM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316584" y="8852905"/>
            <a:ext cx="1519513" cy="355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60"/>
              </a:lnSpc>
            </a:pPr>
            <a:r>
              <a:rPr lang="en-US" sz="2114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90642">
                <a:alpha val="100000"/>
              </a:srgbClr>
            </a:gs>
            <a:gs pos="100000">
              <a:srgbClr val="401D80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E3A811-34BC-6E79-39C8-ECF7EC5F9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68EAA08-63B4-86CB-5490-FBED8D6CC65C}"/>
              </a:ext>
            </a:extLst>
          </p:cNvPr>
          <p:cNvSpPr txBox="1"/>
          <p:nvPr/>
        </p:nvSpPr>
        <p:spPr>
          <a:xfrm>
            <a:off x="-838200" y="743831"/>
            <a:ext cx="18761108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sz="6600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Realtime inventory auditing system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86BB950-00B7-128F-7E15-FD9E5CB50A3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095500"/>
            <a:ext cx="11734800" cy="98298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4F0521-F14D-8856-E0A9-552F2A61965A}"/>
              </a:ext>
            </a:extLst>
          </p:cNvPr>
          <p:cNvSpPr/>
          <p:nvPr/>
        </p:nvSpPr>
        <p:spPr>
          <a:xfrm>
            <a:off x="17602199" y="1814"/>
            <a:ext cx="682171" cy="10287000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A39C48-7882-1639-A43E-EBC1DACCA2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9800" y="8972169"/>
            <a:ext cx="1295400" cy="131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96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90642">
                <a:alpha val="100000"/>
              </a:srgbClr>
            </a:gs>
            <a:gs pos="100000">
              <a:srgbClr val="401D80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3B9C543-8285-3A44-77CC-9D33EC3F612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300"/>
            <a:ext cx="11734800" cy="98298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CBF428-8B10-51CA-7D79-748CD1AD302F}"/>
              </a:ext>
            </a:extLst>
          </p:cNvPr>
          <p:cNvSpPr/>
          <p:nvPr/>
        </p:nvSpPr>
        <p:spPr>
          <a:xfrm>
            <a:off x="8606971" y="1814"/>
            <a:ext cx="9677400" cy="10287000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Realtime inventory auditing system</a:t>
            </a:r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r>
              <a:rPr lang="en-US" sz="1800" dirty="0">
                <a:latin typeface="HK Modular" panose="020B0604020202020204" charset="0"/>
              </a:rPr>
              <a:t>*A real-time inventory </a:t>
            </a:r>
          </a:p>
          <a:p>
            <a:r>
              <a:rPr lang="en-US" sz="1800" dirty="0">
                <a:latin typeface="HK Modular" panose="020B0604020202020204" charset="0"/>
              </a:rPr>
              <a:t>auditing system continuously monitors stock levels using automation, barcode/RFID scanning, and cloud-based reporting. It reduces manual errors, enhances operational efficiency, prevents stock discrepancies, and enables businesses to make data-driven decisions for optimized inventory management and seamless supply chain operations.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9F013C-CB9B-25D2-15D3-ED037F6E6E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271" y="8972169"/>
            <a:ext cx="1295400" cy="1314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90642">
                <a:alpha val="100000"/>
              </a:srgbClr>
            </a:gs>
            <a:gs pos="100000">
              <a:srgbClr val="401D80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85802" y="479160"/>
            <a:ext cx="8118426" cy="1487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0"/>
              </a:lnSpc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SOLUTION </a:t>
            </a:r>
            <a:r>
              <a:rPr lang="en-US" sz="5400" dirty="0" err="1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oVERVIEW</a:t>
            </a:r>
            <a:endParaRPr lang="en-US" sz="5400" dirty="0">
              <a:solidFill>
                <a:srgbClr val="FFFFFF"/>
              </a:solidFill>
              <a:latin typeface="HK Modular"/>
              <a:ea typeface="HK Modular"/>
              <a:cs typeface="HK Modular"/>
              <a:sym typeface="HK Modular"/>
            </a:endParaRPr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ABF74238-E96E-3379-E681-DCE5E65AA7E6}"/>
              </a:ext>
            </a:extLst>
          </p:cNvPr>
          <p:cNvSpPr/>
          <p:nvPr/>
        </p:nvSpPr>
        <p:spPr>
          <a:xfrm>
            <a:off x="0" y="2324100"/>
            <a:ext cx="18288000" cy="7962900"/>
          </a:xfrm>
          <a:prstGeom prst="snip2DiagRect">
            <a:avLst/>
          </a:prstGeom>
          <a:solidFill>
            <a:schemeClr val="bg2"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O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     </a:t>
            </a:r>
            <a:r>
              <a:rPr lang="en-US" sz="4000" dirty="0">
                <a:latin typeface="HK Modular" panose="020B0604020202020204" charset="0"/>
              </a:rPr>
              <a:t>* To have  a efficient  inventory management one can easily </a:t>
            </a:r>
          </a:p>
          <a:p>
            <a:r>
              <a:rPr lang="en-US" sz="4000" dirty="0">
                <a:latin typeface="HK Modular" panose="020B0604020202020204" charset="0"/>
              </a:rPr>
              <a:t>      relay over the application to live update</a:t>
            </a:r>
          </a:p>
          <a:p>
            <a:r>
              <a:rPr lang="en-US" sz="4000" dirty="0">
                <a:latin typeface="HK Modular" panose="020B0604020202020204" charset="0"/>
              </a:rPr>
              <a:t>      the information regarding the inventory.</a:t>
            </a:r>
          </a:p>
          <a:p>
            <a:pPr algn="ctr"/>
            <a:r>
              <a:rPr lang="en-US" sz="4000" dirty="0">
                <a:latin typeface="HK Modular" panose="020B0604020202020204" charset="0"/>
              </a:rPr>
              <a:t>         </a:t>
            </a:r>
          </a:p>
          <a:p>
            <a:r>
              <a:rPr lang="en-US" sz="4000" dirty="0">
                <a:latin typeface="HK Modular" panose="020B0604020202020204" charset="0"/>
              </a:rPr>
              <a:t>        </a:t>
            </a:r>
          </a:p>
          <a:p>
            <a:r>
              <a:rPr lang="en-US" sz="2400" dirty="0">
                <a:latin typeface="HK Modular" panose="020B0604020202020204" charset="0"/>
              </a:rPr>
              <a:t>     </a:t>
            </a:r>
          </a:p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2E6F9-1D83-7653-87D4-62C1B38622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82" y="8972169"/>
            <a:ext cx="1295400" cy="1314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90642">
                <a:alpha val="100000"/>
              </a:srgbClr>
            </a:gs>
            <a:gs pos="100000">
              <a:srgbClr val="401D80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71050" y="429859"/>
            <a:ext cx="7646789" cy="59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6"/>
              </a:lnSpc>
              <a:spcBef>
                <a:spcPct val="0"/>
              </a:spcBef>
            </a:pPr>
            <a:r>
              <a:rPr lang="en-US" sz="4146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PROPOSED FEATURES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E14A8AD8-C3AF-C881-FFE9-169790DCD0AA}"/>
              </a:ext>
            </a:extLst>
          </p:cNvPr>
          <p:cNvSpPr/>
          <p:nvPr/>
        </p:nvSpPr>
        <p:spPr>
          <a:xfrm>
            <a:off x="0" y="2339009"/>
            <a:ext cx="18288000" cy="7962900"/>
          </a:xfrm>
          <a:prstGeom prst="snip2DiagRect">
            <a:avLst/>
          </a:prstGeom>
          <a:solidFill>
            <a:schemeClr val="bg2"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HK Modular" panose="020B0604020202020204" charset="0"/>
              </a:rPr>
              <a:t> </a:t>
            </a:r>
            <a:r>
              <a:rPr lang="en-US" sz="3600" dirty="0">
                <a:latin typeface="HK Modular" panose="020B0604020202020204" charset="0"/>
              </a:rPr>
              <a:t>&gt; Constant live updates .</a:t>
            </a:r>
          </a:p>
          <a:p>
            <a:endParaRPr lang="en-US" sz="3600" dirty="0">
              <a:latin typeface="HK Modular" panose="020B0604020202020204" charset="0"/>
            </a:endParaRPr>
          </a:p>
          <a:p>
            <a:r>
              <a:rPr lang="en-US" sz="3600" dirty="0">
                <a:latin typeface="HK Modular" panose="020B0604020202020204" charset="0"/>
              </a:rPr>
              <a:t>      &gt;keeping proper records.</a:t>
            </a:r>
          </a:p>
          <a:p>
            <a:endParaRPr lang="en-US" sz="3600" dirty="0">
              <a:latin typeface="HK Modular" panose="020B0604020202020204" charset="0"/>
            </a:endParaRPr>
          </a:p>
          <a:p>
            <a:r>
              <a:rPr lang="en-US" sz="3600" dirty="0">
                <a:latin typeface="HK Modular" panose="020B0604020202020204" charset="0"/>
              </a:rPr>
              <a:t>      &gt;proper authorization .</a:t>
            </a:r>
          </a:p>
          <a:p>
            <a:endParaRPr lang="en-US" sz="3600" dirty="0">
              <a:latin typeface="HK Modular" panose="020B0604020202020204" charset="0"/>
            </a:endParaRPr>
          </a:p>
          <a:p>
            <a:r>
              <a:rPr lang="en-US" sz="3600" dirty="0">
                <a:latin typeface="HK Modular" panose="020B0604020202020204" charset="0"/>
              </a:rPr>
              <a:t>     &gt;Efficient and easy to use .</a:t>
            </a:r>
          </a:p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32FB1-42F6-CA61-6996-CE309F9E19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600" y="8940695"/>
            <a:ext cx="1295400" cy="1314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90642">
                <a:alpha val="100000"/>
              </a:srgbClr>
            </a:gs>
            <a:gs pos="100000">
              <a:srgbClr val="401D80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06475" y="499983"/>
            <a:ext cx="4353371" cy="598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33"/>
              </a:lnSpc>
              <a:spcBef>
                <a:spcPct val="0"/>
              </a:spcBef>
            </a:pPr>
            <a:r>
              <a:rPr lang="en-US" sz="410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TECH STACK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549FBA5D-701B-366C-733E-1F45F264C990}"/>
              </a:ext>
            </a:extLst>
          </p:cNvPr>
          <p:cNvSpPr/>
          <p:nvPr/>
        </p:nvSpPr>
        <p:spPr>
          <a:xfrm>
            <a:off x="4876800" y="2292626"/>
            <a:ext cx="18288000" cy="7962900"/>
          </a:xfrm>
          <a:prstGeom prst="snip2DiagRect">
            <a:avLst/>
          </a:prstGeom>
          <a:solidFill>
            <a:schemeClr val="bg2"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HK Modular" panose="020B0604020202020204" charset="0"/>
              </a:rPr>
              <a:t>  </a:t>
            </a:r>
            <a:r>
              <a:rPr lang="en-US" sz="4000" dirty="0">
                <a:latin typeface="HK Modular" panose="020B0604020202020204" charset="0"/>
              </a:rPr>
              <a:t>* </a:t>
            </a:r>
            <a:r>
              <a:rPr lang="en-US" sz="4000" dirty="0" err="1">
                <a:latin typeface="HK Modular" panose="020B0604020202020204" charset="0"/>
              </a:rPr>
              <a:t>github</a:t>
            </a:r>
            <a:endParaRPr lang="en-US" sz="4000" dirty="0">
              <a:latin typeface="HK Modular" panose="020B0604020202020204" charset="0"/>
            </a:endParaRPr>
          </a:p>
          <a:p>
            <a:endParaRPr lang="en-US" sz="4000" dirty="0">
              <a:latin typeface="HK Modular" panose="020B0604020202020204" charset="0"/>
            </a:endParaRPr>
          </a:p>
          <a:p>
            <a:r>
              <a:rPr lang="en-US" sz="4000" dirty="0">
                <a:latin typeface="HK Modular" panose="020B0604020202020204" charset="0"/>
              </a:rPr>
              <a:t> * python</a:t>
            </a:r>
          </a:p>
          <a:p>
            <a:r>
              <a:rPr lang="en-US" sz="4000" dirty="0">
                <a:latin typeface="HK Modular" panose="020B0604020202020204" charset="0"/>
              </a:rPr>
              <a:t> </a:t>
            </a:r>
          </a:p>
          <a:p>
            <a:r>
              <a:rPr lang="en-US" sz="4000" dirty="0">
                <a:latin typeface="HK Modular" panose="020B0604020202020204" charset="0"/>
              </a:rPr>
              <a:t> * flask</a:t>
            </a:r>
          </a:p>
          <a:p>
            <a:endParaRPr lang="en-US" sz="4000" dirty="0">
              <a:latin typeface="HK Modular" panose="020B0604020202020204" charset="0"/>
            </a:endParaRPr>
          </a:p>
          <a:p>
            <a:r>
              <a:rPr lang="en-US" sz="4000" dirty="0">
                <a:latin typeface="HK Modular" panose="020B0604020202020204" charset="0"/>
              </a:rPr>
              <a:t> * </a:t>
            </a:r>
            <a:r>
              <a:rPr lang="en-US" sz="4000" dirty="0" err="1">
                <a:latin typeface="HK Modular" panose="020B0604020202020204" charset="0"/>
              </a:rPr>
              <a:t>mysql</a:t>
            </a:r>
            <a:endParaRPr lang="en-US" sz="4000" dirty="0">
              <a:latin typeface="HK Modular" panose="020B0604020202020204" charset="0"/>
            </a:endParaRPr>
          </a:p>
          <a:p>
            <a:endParaRPr lang="en-US" sz="4000" dirty="0">
              <a:latin typeface="HK Modular" panose="020B0604020202020204" charset="0"/>
            </a:endParaRPr>
          </a:p>
          <a:p>
            <a:r>
              <a:rPr lang="en-US" sz="4000" dirty="0">
                <a:latin typeface="HK Modular" panose="020B0604020202020204" charset="0"/>
              </a:rPr>
              <a:t> * html </a:t>
            </a:r>
            <a:r>
              <a:rPr lang="en-US" sz="4000" dirty="0" err="1">
                <a:latin typeface="HK Modular" panose="020B0604020202020204" charset="0"/>
              </a:rPr>
              <a:t>css</a:t>
            </a:r>
            <a:r>
              <a:rPr lang="en-US" sz="4000" dirty="0">
                <a:latin typeface="HK Modular" panose="020B0604020202020204" charset="0"/>
              </a:rPr>
              <a:t> </a:t>
            </a: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1B5F5-0875-8355-54CD-BA20D487F3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0330"/>
            <a:ext cx="1295400" cy="1314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45679E-6 L -0.25 3.4567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90642">
                <a:alpha val="100000"/>
              </a:srgbClr>
            </a:gs>
            <a:gs pos="100000">
              <a:srgbClr val="401D80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30271"/>
            <a:ext cx="16903925" cy="598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33"/>
              </a:lnSpc>
              <a:spcBef>
                <a:spcPct val="0"/>
              </a:spcBef>
            </a:pPr>
            <a:r>
              <a:rPr lang="en-US" sz="410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SOLUTION ARCHITECTURE OR USER DIAGRAMS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071C18-7392-5D3D-942C-B11CEABACD59}"/>
              </a:ext>
            </a:extLst>
          </p:cNvPr>
          <p:cNvCxnSpPr/>
          <p:nvPr/>
        </p:nvCxnSpPr>
        <p:spPr>
          <a:xfrm>
            <a:off x="8077200" y="23241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BD36C1C5-0503-EEDA-D0D9-8B7236C169E6}"/>
              </a:ext>
            </a:extLst>
          </p:cNvPr>
          <p:cNvSpPr/>
          <p:nvPr/>
        </p:nvSpPr>
        <p:spPr>
          <a:xfrm>
            <a:off x="0" y="1992541"/>
            <a:ext cx="18288000" cy="8294459"/>
          </a:xfrm>
          <a:prstGeom prst="snip2DiagRect">
            <a:avLst/>
          </a:prstGeom>
          <a:solidFill>
            <a:schemeClr val="bg2"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HK Modular" panose="020B0604020202020204" charset="0"/>
              </a:rPr>
              <a:t> 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17D6F9-C333-D67C-B585-8DE0BFC951AB}"/>
              </a:ext>
            </a:extLst>
          </p:cNvPr>
          <p:cNvSpPr/>
          <p:nvPr/>
        </p:nvSpPr>
        <p:spPr>
          <a:xfrm>
            <a:off x="7385162" y="2400300"/>
            <a:ext cx="2133600" cy="9144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x=s 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936F08-F4F0-BDC3-4A81-D6BF06FAEA51}"/>
              </a:ext>
            </a:extLst>
          </p:cNvPr>
          <p:cNvCxnSpPr/>
          <p:nvPr/>
        </p:nvCxnSpPr>
        <p:spPr>
          <a:xfrm>
            <a:off x="5029200" y="2857500"/>
            <a:ext cx="2362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20F688-643D-12BF-029B-9753DE365EC4}"/>
              </a:ext>
            </a:extLst>
          </p:cNvPr>
          <p:cNvCxnSpPr>
            <a:cxnSpLocks/>
          </p:cNvCxnSpPr>
          <p:nvPr/>
        </p:nvCxnSpPr>
        <p:spPr>
          <a:xfrm>
            <a:off x="8382000" y="3314700"/>
            <a:ext cx="13252" cy="68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B8C079C-D768-3959-5EFE-EF10D4EBB231}"/>
              </a:ext>
            </a:extLst>
          </p:cNvPr>
          <p:cNvSpPr/>
          <p:nvPr/>
        </p:nvSpPr>
        <p:spPr>
          <a:xfrm>
            <a:off x="6858000" y="4000500"/>
            <a:ext cx="3047999" cy="61125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x-n</a:t>
            </a:r>
            <a:r>
              <a:rPr lang="en-IN" dirty="0"/>
              <a:t>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178F53-899B-C0C6-FD3D-B0DD9B04528D}"/>
              </a:ext>
            </a:extLst>
          </p:cNvPr>
          <p:cNvCxnSpPr>
            <a:cxnSpLocks/>
          </p:cNvCxnSpPr>
          <p:nvPr/>
        </p:nvCxnSpPr>
        <p:spPr>
          <a:xfrm>
            <a:off x="8368748" y="4610100"/>
            <a:ext cx="13252" cy="68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EDFED87-0EA4-BFC0-BE2A-316DD5811D4D}"/>
              </a:ext>
            </a:extLst>
          </p:cNvPr>
          <p:cNvSpPr/>
          <p:nvPr/>
        </p:nvSpPr>
        <p:spPr>
          <a:xfrm>
            <a:off x="6851374" y="5295900"/>
            <a:ext cx="3047999" cy="9143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Y=x-n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738D9B-923C-A3C2-3A44-3C40613DF0B3}"/>
              </a:ext>
            </a:extLst>
          </p:cNvPr>
          <p:cNvCxnSpPr>
            <a:cxnSpLocks/>
          </p:cNvCxnSpPr>
          <p:nvPr/>
        </p:nvCxnSpPr>
        <p:spPr>
          <a:xfrm>
            <a:off x="8382000" y="6210300"/>
            <a:ext cx="13252" cy="68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AF243C2-E786-8E2C-5361-307F6DD0FC15}"/>
              </a:ext>
            </a:extLst>
          </p:cNvPr>
          <p:cNvSpPr/>
          <p:nvPr/>
        </p:nvSpPr>
        <p:spPr>
          <a:xfrm rot="2646019">
            <a:off x="7781849" y="7126831"/>
            <a:ext cx="1173798" cy="1260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1AC969-0D23-7F12-216A-3B4AB604640F}"/>
              </a:ext>
            </a:extLst>
          </p:cNvPr>
          <p:cNvCxnSpPr>
            <a:cxnSpLocks/>
          </p:cNvCxnSpPr>
          <p:nvPr/>
        </p:nvCxnSpPr>
        <p:spPr>
          <a:xfrm>
            <a:off x="8305800" y="8572500"/>
            <a:ext cx="13252" cy="68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9022C3-D619-E204-8B95-A4CF0189E071}"/>
              </a:ext>
            </a:extLst>
          </p:cNvPr>
          <p:cNvCxnSpPr>
            <a:cxnSpLocks/>
          </p:cNvCxnSpPr>
          <p:nvPr/>
        </p:nvCxnSpPr>
        <p:spPr>
          <a:xfrm>
            <a:off x="9220200" y="7734300"/>
            <a:ext cx="658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F5C3A68-244A-1933-B4F2-18DA7989C021}"/>
              </a:ext>
            </a:extLst>
          </p:cNvPr>
          <p:cNvSpPr txBox="1"/>
          <p:nvPr/>
        </p:nvSpPr>
        <p:spPr>
          <a:xfrm>
            <a:off x="5160099" y="2398067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Supply</a:t>
            </a:r>
            <a:r>
              <a:rPr lang="en-IN" sz="2400" b="1" dirty="0"/>
              <a:t>(s)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1AF30F-DA9A-A31D-F368-492485F53CD5}"/>
              </a:ext>
            </a:extLst>
          </p:cNvPr>
          <p:cNvSpPr txBox="1"/>
          <p:nvPr/>
        </p:nvSpPr>
        <p:spPr>
          <a:xfrm>
            <a:off x="7775847" y="7416191"/>
            <a:ext cx="105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S=</a:t>
            </a:r>
            <a:r>
              <a:rPr lang="en-IN" sz="2800" dirty="0" err="1">
                <a:solidFill>
                  <a:schemeClr val="bg1"/>
                </a:solidFill>
              </a:rPr>
              <a:t>y+n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AC1918-14D0-231F-F359-2D2C130D5E27}"/>
              </a:ext>
            </a:extLst>
          </p:cNvPr>
          <p:cNvSpPr txBox="1"/>
          <p:nvPr/>
        </p:nvSpPr>
        <p:spPr>
          <a:xfrm>
            <a:off x="9228937" y="719791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AA50EB-7E9B-AE9E-39CB-87C320BD3305}"/>
              </a:ext>
            </a:extLst>
          </p:cNvPr>
          <p:cNvSpPr txBox="1"/>
          <p:nvPr/>
        </p:nvSpPr>
        <p:spPr>
          <a:xfrm>
            <a:off x="8305800" y="86442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0F04C2D-299F-782C-0C08-00D96C941354}"/>
              </a:ext>
            </a:extLst>
          </p:cNvPr>
          <p:cNvSpPr/>
          <p:nvPr/>
        </p:nvSpPr>
        <p:spPr>
          <a:xfrm>
            <a:off x="7315200" y="9258300"/>
            <a:ext cx="2133600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PASS  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D7F8236-EB8F-330F-E02E-D77B328AF1EC}"/>
              </a:ext>
            </a:extLst>
          </p:cNvPr>
          <p:cNvSpPr/>
          <p:nvPr/>
        </p:nvSpPr>
        <p:spPr>
          <a:xfrm>
            <a:off x="9906000" y="7277100"/>
            <a:ext cx="2133600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FAIL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02ABEB6-F683-EB69-51BE-E5D95E351C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2169"/>
            <a:ext cx="1295400" cy="1314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90642">
                <a:alpha val="100000"/>
              </a:srgbClr>
            </a:gs>
            <a:gs pos="100000">
              <a:srgbClr val="401D80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6542655"/>
            <a:ext cx="18288000" cy="4114800"/>
          </a:xfrm>
          <a:custGeom>
            <a:avLst/>
            <a:gdLst/>
            <a:ahLst/>
            <a:cxnLst/>
            <a:rect l="l" t="t" r="r" b="b"/>
            <a:pathLst>
              <a:path w="18288000" h="4114800">
                <a:moveTo>
                  <a:pt x="0" y="0"/>
                </a:moveTo>
                <a:lnTo>
                  <a:pt x="18288000" y="0"/>
                </a:lnTo>
                <a:lnTo>
                  <a:pt x="18288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69015" y="-2932552"/>
            <a:ext cx="6487285" cy="11722219"/>
          </a:xfrm>
          <a:custGeom>
            <a:avLst/>
            <a:gdLst/>
            <a:ahLst/>
            <a:cxnLst/>
            <a:rect l="l" t="t" r="r" b="b"/>
            <a:pathLst>
              <a:path w="6487285" h="11722219">
                <a:moveTo>
                  <a:pt x="0" y="0"/>
                </a:moveTo>
                <a:lnTo>
                  <a:pt x="6487285" y="0"/>
                </a:lnTo>
                <a:lnTo>
                  <a:pt x="6487285" y="11722219"/>
                </a:lnTo>
                <a:lnTo>
                  <a:pt x="0" y="117222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5295"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1731700" y="-2932552"/>
            <a:ext cx="6487285" cy="11722219"/>
          </a:xfrm>
          <a:custGeom>
            <a:avLst/>
            <a:gdLst/>
            <a:ahLst/>
            <a:cxnLst/>
            <a:rect l="l" t="t" r="r" b="b"/>
            <a:pathLst>
              <a:path w="6487285" h="11722219">
                <a:moveTo>
                  <a:pt x="0" y="0"/>
                </a:moveTo>
                <a:lnTo>
                  <a:pt x="6487285" y="0"/>
                </a:lnTo>
                <a:lnTo>
                  <a:pt x="6487285" y="11722219"/>
                </a:lnTo>
                <a:lnTo>
                  <a:pt x="0" y="117222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5295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050583" y="5847673"/>
            <a:ext cx="3008069" cy="2752383"/>
          </a:xfrm>
          <a:custGeom>
            <a:avLst/>
            <a:gdLst/>
            <a:ahLst/>
            <a:cxnLst/>
            <a:rect l="l" t="t" r="r" b="b"/>
            <a:pathLst>
              <a:path w="3008069" h="2752383">
                <a:moveTo>
                  <a:pt x="0" y="0"/>
                </a:moveTo>
                <a:lnTo>
                  <a:pt x="3008069" y="0"/>
                </a:lnTo>
                <a:lnTo>
                  <a:pt x="3008069" y="2752382"/>
                </a:lnTo>
                <a:lnTo>
                  <a:pt x="0" y="27523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87253" y="4539394"/>
            <a:ext cx="14373028" cy="1632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15"/>
              </a:lnSpc>
            </a:pPr>
            <a:r>
              <a:rPr lang="en-US" sz="11163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THANKS</a:t>
            </a:r>
          </a:p>
        </p:txBody>
      </p:sp>
      <p:sp>
        <p:nvSpPr>
          <p:cNvPr id="7" name="Freeform 7"/>
          <p:cNvSpPr/>
          <p:nvPr/>
        </p:nvSpPr>
        <p:spPr>
          <a:xfrm flipH="1">
            <a:off x="16330514" y="2354379"/>
            <a:ext cx="3008069" cy="2752383"/>
          </a:xfrm>
          <a:custGeom>
            <a:avLst/>
            <a:gdLst/>
            <a:ahLst/>
            <a:cxnLst/>
            <a:rect l="l" t="t" r="r" b="b"/>
            <a:pathLst>
              <a:path w="3008069" h="2752383">
                <a:moveTo>
                  <a:pt x="3008069" y="0"/>
                </a:moveTo>
                <a:lnTo>
                  <a:pt x="0" y="0"/>
                </a:lnTo>
                <a:lnTo>
                  <a:pt x="0" y="2752383"/>
                </a:lnTo>
                <a:lnTo>
                  <a:pt x="3008069" y="2752383"/>
                </a:lnTo>
                <a:lnTo>
                  <a:pt x="3008069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66410" y="2222434"/>
            <a:ext cx="1421724" cy="1412246"/>
          </a:xfrm>
          <a:custGeom>
            <a:avLst/>
            <a:gdLst/>
            <a:ahLst/>
            <a:cxnLst/>
            <a:rect l="l" t="t" r="r" b="b"/>
            <a:pathLst>
              <a:path w="1421724" h="1412246">
                <a:moveTo>
                  <a:pt x="0" y="0"/>
                </a:moveTo>
                <a:lnTo>
                  <a:pt x="1421725" y="0"/>
                </a:lnTo>
                <a:lnTo>
                  <a:pt x="1421725" y="1412247"/>
                </a:lnTo>
                <a:lnTo>
                  <a:pt x="0" y="14122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435950" y="7286818"/>
            <a:ext cx="1421724" cy="1412246"/>
          </a:xfrm>
          <a:custGeom>
            <a:avLst/>
            <a:gdLst/>
            <a:ahLst/>
            <a:cxnLst/>
            <a:rect l="l" t="t" r="r" b="b"/>
            <a:pathLst>
              <a:path w="1421724" h="1412246">
                <a:moveTo>
                  <a:pt x="0" y="0"/>
                </a:moveTo>
                <a:lnTo>
                  <a:pt x="1421725" y="0"/>
                </a:lnTo>
                <a:lnTo>
                  <a:pt x="1421725" y="1412247"/>
                </a:lnTo>
                <a:lnTo>
                  <a:pt x="0" y="14122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087706" y="-1573109"/>
            <a:ext cx="7111940" cy="7111940"/>
          </a:xfrm>
          <a:custGeom>
            <a:avLst/>
            <a:gdLst/>
            <a:ahLst/>
            <a:cxnLst/>
            <a:rect l="l" t="t" r="r" b="b"/>
            <a:pathLst>
              <a:path w="7111940" h="7111940">
                <a:moveTo>
                  <a:pt x="0" y="0"/>
                </a:moveTo>
                <a:lnTo>
                  <a:pt x="7111939" y="0"/>
                </a:lnTo>
                <a:lnTo>
                  <a:pt x="7111939" y="7111940"/>
                </a:lnTo>
                <a:lnTo>
                  <a:pt x="0" y="71119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186</Words>
  <Application>Microsoft Office PowerPoint</Application>
  <PresentationFormat>Custom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HK Modular</vt:lpstr>
      <vt:lpstr>Open Sans Bold</vt:lpstr>
      <vt:lpstr>Abadi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</dc:title>
  <dc:creator>aman sarathe</dc:creator>
  <cp:lastModifiedBy>aman sarathe</cp:lastModifiedBy>
  <cp:revision>2</cp:revision>
  <dcterms:created xsi:type="dcterms:W3CDTF">2006-08-16T00:00:00Z</dcterms:created>
  <dcterms:modified xsi:type="dcterms:W3CDTF">2025-03-06T04:32:20Z</dcterms:modified>
  <dc:identifier>DAGg3C-1qvk</dc:identifier>
</cp:coreProperties>
</file>