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3937-40A0-BBB8-44C3-63000719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BEDA4-6FF0-1F89-DF06-3A7B83874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4C4C-2079-8904-7F9E-0C7BD489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83D6-04D1-533E-0835-8CD48ABD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4BC6-A32A-343F-DDFB-1126E440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8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0D8F-8FFB-B6B8-98AA-6279CC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1A031-EE90-8C60-894D-5143842B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B50D-91E6-16DB-BF61-41444F24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0114-A1C7-1AB9-6E03-EAC81380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A222-039A-44EF-F21A-48A7A2D9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7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E1253-9EAD-1888-1628-CEAA86B66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36495-8641-7A96-4213-85FEEC3B4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82B5-C746-80CB-BFFE-1502AA8C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9631-AAD3-AC66-3EB6-DF64453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5F34-4D30-D6B3-C7FB-754B4D0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425-B288-86C1-6848-15CE1F9B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CA06-0CFF-E94B-C95B-1F045B31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FDA1-38AA-EB83-597A-A20E54D5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AD95-6E64-EF62-5129-C9E4A592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DF4-9B4D-037C-E859-3F5F0790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31E9-BF15-8D26-D551-80D08489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D168-ED3F-3AB1-631C-FB9485E1D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659C-7009-A2BF-E662-C089762E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E32A-5339-0B3D-763D-302C519E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464C-184B-CA16-1495-FE443857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2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411B-8584-33AC-B5B7-97F0720B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0F43-713C-43E7-2FB6-5BFEE415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7DB3-C05B-CB3D-97D2-3B8876AE2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9FDC-C27A-B870-540B-3ADD667B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8AF83-D40F-B38D-9521-2F6E19A0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5877-9611-4F8D-2472-75392305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3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2CD8-3C24-70CC-FDF8-D40C8AB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C52B8-80D9-7FC8-1BC5-F7DA1AB8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790D8-54CB-15FA-F177-5B2BF4267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D8E01-5FD2-7644-984E-612E06032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7BFEC-A65D-0E9E-B8C3-A1DA652C1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88281-059E-8C32-E349-215DA8CD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E6D92-C4B0-B414-76B4-0BD04DD5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0EEBC-63A0-6BB8-E8D5-5314A361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1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DF2B-D305-B962-3CB8-E5F7780A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3D263-5180-C68B-1677-8D60FED0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EBE0D-113B-DFBF-9625-10C05C14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68E37-6268-278A-D2A0-E09DA476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8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7049E-4168-1A13-5FE3-58EA3B40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153C3-5FC6-3EDB-D769-6765CDA0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431F8-667B-4589-FB23-2C4B4CD6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22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92C2-4C05-BC12-7FDA-792AE25D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544E-8103-8C7D-4E9D-654C7C6E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EA6A-95A5-037F-0E51-E0081B2B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59169-59B4-6006-E3D2-1289EBDB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E855F-9545-A899-6A7F-751E6C69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6C888-FECD-B700-DB4A-4CDC382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F8C3-7340-F7FF-AA1B-189004EA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45EAF-FD57-6FFD-89F1-B3559E8B6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881A3-D4DD-2999-69F1-A74313B65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A4B62-FF99-6B82-4B85-48DC428E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72A8C-976D-CD74-9649-27AB59A6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22F75-7F45-58EB-2E4F-EFBD690F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72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14672-3B06-FBE0-B2BC-93093BF4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C864-452A-1950-6BE9-597A90D8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06D1-E31E-6868-20CA-AF671DF02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D22C-31A1-4059-B26A-046A245C2B1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7182-C415-FA8F-63B9-687A0CA1F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901F-5757-7182-56DD-6C724FE2B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DD44-9D0B-4C24-88D3-2449611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0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6B6E-DD2E-1DCC-ACEB-34CA1B09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5065FD-ED7D-A672-9177-3482405B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50" y="0"/>
            <a:ext cx="11266100" cy="170803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8000" dirty="0">
                <a:latin typeface="Impact" panose="020B0806030902050204" pitchFamily="34" charset="0"/>
              </a:rPr>
              <a:t>Real-Time</a:t>
            </a:r>
            <a:r>
              <a:rPr lang="en-US" dirty="0">
                <a:latin typeface="Impact" panose="020B0806030902050204" pitchFamily="34" charset="0"/>
              </a:rPr>
              <a:t> Inventory Auditing system</a:t>
            </a:r>
            <a:endParaRPr lang="en-IN" dirty="0">
              <a:latin typeface="Impact" panose="020B080603090205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E5F39-8617-20AE-A883-FC0D1584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65" y="1202065"/>
            <a:ext cx="880181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C1D49A-2861-BFB2-9EEA-A1C4572579D7}"/>
              </a:ext>
            </a:extLst>
          </p:cNvPr>
          <p:cNvSpPr/>
          <p:nvPr/>
        </p:nvSpPr>
        <p:spPr>
          <a:xfrm>
            <a:off x="11729050" y="0"/>
            <a:ext cx="46295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545ECC-579E-CD95-98B0-CEB02EC8F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724" y="5338898"/>
            <a:ext cx="1496652" cy="15191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BD9380-0D6C-C060-ABC4-80DEC6BDDCF2}"/>
              </a:ext>
            </a:extLst>
          </p:cNvPr>
          <p:cNvSpPr/>
          <p:nvPr/>
        </p:nvSpPr>
        <p:spPr>
          <a:xfrm flipH="1">
            <a:off x="-989045" y="5589037"/>
            <a:ext cx="989045" cy="1342024"/>
          </a:xfrm>
          <a:prstGeom prst="rect">
            <a:avLst/>
          </a:prstGeom>
          <a:solidFill>
            <a:schemeClr val="tx1">
              <a:alpha val="1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fornian FB" panose="0207040306080B030204" pitchFamily="18" charset="0"/>
              </a:rPr>
              <a:t>* PRESENTED</a:t>
            </a:r>
            <a:r>
              <a:rPr lang="en-US" sz="6600" dirty="0">
                <a:solidFill>
                  <a:schemeClr val="tx1"/>
                </a:solidFill>
                <a:latin typeface="Californian FB" panose="0207040306080B0302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lifornian FB" panose="0207040306080B030204" pitchFamily="18" charset="0"/>
              </a:rPr>
              <a:t>BY:                                                                                              </a:t>
            </a:r>
            <a:r>
              <a:rPr lang="en-US" sz="6600" dirty="0">
                <a:solidFill>
                  <a:schemeClr val="tx1"/>
                </a:solidFill>
                <a:latin typeface="Californian FB" panose="0207040306080B030204" pitchFamily="18" charset="0"/>
              </a:rPr>
              <a:t>ELITES</a:t>
            </a:r>
          </a:p>
          <a:p>
            <a:pPr algn="ctr"/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CHAITANIYA VERMA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RUDRA PRATAP SINGH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AMAN HARSHVARDHAN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ADHITIYA SHRIDHAR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PRANJAL VYAS</a:t>
            </a:r>
            <a:r>
              <a:rPr lang="en-US" dirty="0">
                <a:solidFill>
                  <a:schemeClr val="tx1"/>
                </a:solidFill>
              </a:rPr>
              <a:t>                                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44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06706 0.04004 C 0.08099 0.04907 0.10195 0.05393 0.12396 0.05393 C 0.14896 0.05393 0.16901 0.04907 0.18294 0.04004 L 0.25 2.96296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AF31-C28F-7472-EFFF-5E51F7DC1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551790-8798-D51E-B8A6-ECCA5675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48400" y="0"/>
            <a:ext cx="11266100" cy="170803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8000" dirty="0">
                <a:latin typeface="Impact" panose="020B0806030902050204" pitchFamily="34" charset="0"/>
              </a:rPr>
              <a:t>Real-Time</a:t>
            </a:r>
            <a:r>
              <a:rPr lang="en-US" dirty="0">
                <a:latin typeface="Impact" panose="020B0806030902050204" pitchFamily="34" charset="0"/>
              </a:rPr>
              <a:t> Inventory Auditing system</a:t>
            </a:r>
            <a:endParaRPr lang="en-IN" dirty="0">
              <a:latin typeface="Impact" panose="020B080603090205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B9E92-92DD-9B05-4E15-8A239487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50" y="1178804"/>
            <a:ext cx="880181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917CEE-DB3F-FEDB-9122-F9C31D87545E}"/>
              </a:ext>
            </a:extLst>
          </p:cNvPr>
          <p:cNvSpPr/>
          <p:nvPr/>
        </p:nvSpPr>
        <p:spPr>
          <a:xfrm>
            <a:off x="5628443" y="0"/>
            <a:ext cx="6563557" cy="6885992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Impact" panose="020B0806030902050204" pitchFamily="34" charset="0"/>
            </a:endParaRPr>
          </a:p>
          <a:p>
            <a:pPr algn="ctr"/>
            <a:endParaRPr lang="en-US" sz="4000" dirty="0">
              <a:latin typeface="Impact" panose="020B0806030902050204" pitchFamily="34" charset="0"/>
            </a:endParaRPr>
          </a:p>
          <a:p>
            <a:pPr algn="ctr"/>
            <a:endParaRPr lang="en-US" sz="4000" dirty="0">
              <a:latin typeface="Impact" panose="020B0806030902050204" pitchFamily="34" charset="0"/>
            </a:endParaRPr>
          </a:p>
          <a:p>
            <a:pPr algn="ctr"/>
            <a:endParaRPr lang="en-US" sz="4000" dirty="0">
              <a:latin typeface="Impact" panose="020B0806030902050204" pitchFamily="34" charset="0"/>
            </a:endParaRPr>
          </a:p>
          <a:p>
            <a:pPr algn="ctr"/>
            <a:endParaRPr lang="en-US" sz="4000" dirty="0">
              <a:latin typeface="Impact" panose="020B0806030902050204" pitchFamily="34" charset="0"/>
            </a:endParaRPr>
          </a:p>
          <a:p>
            <a:pPr algn="ctr"/>
            <a:endParaRPr lang="en-US" sz="4000" dirty="0">
              <a:latin typeface="Impact" panose="020B0806030902050204" pitchFamily="34" charset="0"/>
            </a:endParaRPr>
          </a:p>
          <a:p>
            <a:pPr algn="ctr"/>
            <a:endParaRPr lang="en-US" sz="4000" dirty="0">
              <a:latin typeface="Impact" panose="020B0806030902050204" pitchFamily="34" charset="0"/>
            </a:endParaRPr>
          </a:p>
          <a:p>
            <a:pPr algn="ctr"/>
            <a:r>
              <a:rPr lang="en-US" sz="4000" dirty="0">
                <a:latin typeface="Impact" panose="020B0806030902050204" pitchFamily="34" charset="0"/>
              </a:rPr>
              <a:t>Real-Time</a:t>
            </a:r>
            <a:r>
              <a:rPr lang="en-US" dirty="0">
                <a:latin typeface="Impact" panose="020B0806030902050204" pitchFamily="34" charset="0"/>
              </a:rPr>
              <a:t> Inventory Auditing system</a:t>
            </a:r>
          </a:p>
          <a:p>
            <a:r>
              <a:rPr lang="en-US" sz="1200" dirty="0">
                <a:latin typeface="Abadi" panose="020B0604020104020204" pitchFamily="34" charset="0"/>
              </a:rPr>
              <a:t>        </a:t>
            </a:r>
          </a:p>
          <a:p>
            <a:endParaRPr lang="en-US" sz="1200" dirty="0">
              <a:latin typeface="Abadi" panose="020B0604020104020204" pitchFamily="34" charset="0"/>
            </a:endParaRPr>
          </a:p>
          <a:p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     * To have  a efficient  inventory management one can easily </a:t>
            </a:r>
          </a:p>
          <a:p>
            <a:r>
              <a:rPr lang="en-US" sz="1200" dirty="0">
                <a:latin typeface="Abadi" panose="020B0604020104020204" pitchFamily="34" charset="0"/>
              </a:rPr>
              <a:t>      relay over the application to live update</a:t>
            </a:r>
          </a:p>
          <a:p>
            <a:r>
              <a:rPr lang="en-US" sz="1200" dirty="0">
                <a:latin typeface="Abadi" panose="020B0604020104020204" pitchFamily="34" charset="0"/>
              </a:rPr>
              <a:t>      the information regarding the inventory</a:t>
            </a:r>
            <a:r>
              <a:rPr lang="en-US" sz="1200" dirty="0">
                <a:latin typeface="Impact" panose="020B0806030902050204" pitchFamily="34" charset="0"/>
              </a:rPr>
              <a:t>.</a:t>
            </a:r>
          </a:p>
          <a:p>
            <a:pPr algn="ctr"/>
            <a:r>
              <a:rPr lang="en-US" sz="1200" dirty="0">
                <a:latin typeface="Impact" panose="020B0806030902050204" pitchFamily="34" charset="0"/>
              </a:rPr>
              <a:t>         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</a:p>
          <a:p>
            <a:r>
              <a:rPr lang="en-US" dirty="0">
                <a:latin typeface="Garamond" panose="02020404030301010803" pitchFamily="18" charset="0"/>
              </a:rPr>
              <a:t>     </a:t>
            </a:r>
          </a:p>
          <a:p>
            <a:r>
              <a:rPr lang="en-US" dirty="0">
                <a:latin typeface="Garamond" panose="02020404030301010803" pitchFamily="18" charset="0"/>
              </a:rPr>
              <a:t>      &gt; Constant live updates 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      &gt;keeping proper records.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      &gt;proper authorization 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     &gt;Efficient and easy to use 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A646E-DFE4-185F-C2AC-32B7A368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17" y="5366890"/>
            <a:ext cx="1496652" cy="15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02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6706 0.04004 C 0.08099 0.04907 0.10182 0.05393 0.12396 0.05393 C 0.14896 0.05393 0.16901 0.04907 0.18294 0.04004 L 0.25 2.96296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C71654-81C7-EDDB-6046-0C26C0D01AA0}"/>
              </a:ext>
            </a:extLst>
          </p:cNvPr>
          <p:cNvSpPr/>
          <p:nvPr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0" dirty="0">
                <a:latin typeface="Impact" panose="020B0806030902050204" pitchFamily="34" charset="0"/>
              </a:rPr>
              <a:t>A</a:t>
            </a: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</a:rPr>
              <a:t>While using the application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we have option to see the details regarding  the inventory update</a:t>
            </a: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33B4A9-965E-0FAD-5A66-B8562D9CAFE5}"/>
              </a:ext>
            </a:extLst>
          </p:cNvPr>
          <p:cNvSpPr/>
          <p:nvPr/>
        </p:nvSpPr>
        <p:spPr>
          <a:xfrm>
            <a:off x="3063550" y="0"/>
            <a:ext cx="309776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fornian FB" panose="0207040306080B030204" pitchFamily="18" charset="0"/>
              </a:rPr>
              <a:t> </a:t>
            </a:r>
          </a:p>
          <a:p>
            <a:pPr algn="ctr"/>
            <a:endParaRPr lang="en-US" dirty="0">
              <a:latin typeface="Californian FB" panose="0207040306080B030204" pitchFamily="18" charset="0"/>
            </a:endParaRPr>
          </a:p>
          <a:p>
            <a:pPr algn="ctr"/>
            <a:endParaRPr lang="en-US" dirty="0">
              <a:latin typeface="Californian FB" panose="0207040306080B030204" pitchFamily="18" charset="0"/>
            </a:endParaRPr>
          </a:p>
          <a:p>
            <a:pPr algn="ctr"/>
            <a:endParaRPr lang="en-US" dirty="0">
              <a:latin typeface="Californian FB" panose="0207040306080B030204" pitchFamily="18" charset="0"/>
            </a:endParaRPr>
          </a:p>
          <a:p>
            <a:pPr algn="ctr"/>
            <a:endParaRPr lang="en-US" dirty="0">
              <a:latin typeface="Californian FB" panose="0207040306080B030204" pitchFamily="18" charset="0"/>
            </a:endParaRPr>
          </a:p>
          <a:p>
            <a:pPr algn="ctr"/>
            <a:endParaRPr lang="en-IN" sz="13500" dirty="0">
              <a:latin typeface="Impact" panose="020B080603090205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C9580-226B-8D6A-F76D-572D5EF496C8}"/>
              </a:ext>
            </a:extLst>
          </p:cNvPr>
          <p:cNvSpPr/>
          <p:nvPr/>
        </p:nvSpPr>
        <p:spPr>
          <a:xfrm>
            <a:off x="6089780" y="0"/>
            <a:ext cx="305111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0" dirty="0">
              <a:latin typeface="Impact" panose="020B0806030902050204" pitchFamily="34" charset="0"/>
            </a:endParaRPr>
          </a:p>
          <a:p>
            <a:pPr algn="ctr"/>
            <a:endParaRPr lang="en-IN" sz="13500" dirty="0">
              <a:latin typeface="Impact" panose="020B080603090205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62C9B-A0FE-47F7-37CC-8ACFF7CE958B}"/>
              </a:ext>
            </a:extLst>
          </p:cNvPr>
          <p:cNvSpPr/>
          <p:nvPr/>
        </p:nvSpPr>
        <p:spPr>
          <a:xfrm>
            <a:off x="9116010" y="0"/>
            <a:ext cx="305111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0" dirty="0">
              <a:latin typeface="Impact" panose="020B0806030902050204" pitchFamily="34" charset="0"/>
            </a:endParaRPr>
          </a:p>
          <a:p>
            <a:pPr algn="ctr"/>
            <a:endParaRPr lang="en-IN" sz="13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1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100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Californian FB</vt:lpstr>
      <vt:lpstr>Garamond</vt:lpstr>
      <vt:lpstr>Impact</vt:lpstr>
      <vt:lpstr>Office Theme</vt:lpstr>
      <vt:lpstr>Real-Time Inventory Auditing system</vt:lpstr>
      <vt:lpstr>Real-Time Inventory Auditing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sarathe</dc:creator>
  <cp:lastModifiedBy>aman sarathe</cp:lastModifiedBy>
  <cp:revision>1</cp:revision>
  <dcterms:created xsi:type="dcterms:W3CDTF">2025-03-05T04:56:15Z</dcterms:created>
  <dcterms:modified xsi:type="dcterms:W3CDTF">2025-03-05T19:07:28Z</dcterms:modified>
</cp:coreProperties>
</file>