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llerta Stencil" pitchFamily="2" charset="0"/>
      <p:regular r:id="rId15"/>
    </p:embeddedFont>
    <p:embeddedFont>
      <p:font typeface="Algerian" panose="04020705040A02060702" pitchFamily="82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F6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" b="-555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19" y="877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r="-223"/>
            </a:stretch>
          </a:blipFill>
        </p:spPr>
      </p:sp>
      <p:sp>
        <p:nvSpPr>
          <p:cNvPr id="3" name="TextBox 2"/>
          <p:cNvSpPr txBox="1"/>
          <p:nvPr/>
        </p:nvSpPr>
        <p:spPr>
          <a:xfrm>
            <a:off x="7086600" y="46101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Collaborators</a:t>
            </a:r>
            <a:endParaRPr lang="en-IN" sz="40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6057900"/>
            <a:ext cx="25907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llerta Stencil" pitchFamily="2" charset="0"/>
              </a:rPr>
              <a:t>Rudra Pratap Singh</a:t>
            </a:r>
          </a:p>
          <a:p>
            <a:endParaRPr lang="en-IN" sz="2000" dirty="0">
              <a:solidFill>
                <a:schemeClr val="bg1"/>
              </a:solidFill>
              <a:latin typeface="Allerta Stencil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53456" y="6396454"/>
            <a:ext cx="227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F6F8"/>
                </a:solidFill>
              </a:rPr>
              <a:t>(Frontend and Design)</a:t>
            </a:r>
            <a:endParaRPr lang="en-IN" dirty="0">
              <a:solidFill>
                <a:srgbClr val="D8F6F8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33161" y="6048030"/>
            <a:ext cx="2419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llerta Stencil" pitchFamily="2" charset="0"/>
              </a:rPr>
              <a:t>Vanshika</a:t>
            </a:r>
            <a:r>
              <a:rPr lang="en-US" sz="2000" dirty="0" smtClean="0">
                <a:solidFill>
                  <a:schemeClr val="bg1"/>
                </a:solidFill>
                <a:latin typeface="Allerta Stencil" pitchFamily="2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llerta Stencil" pitchFamily="2" charset="0"/>
              </a:rPr>
              <a:t>Bhadani</a:t>
            </a:r>
            <a:endParaRPr lang="en-US" sz="2000" dirty="0" smtClean="0">
              <a:solidFill>
                <a:schemeClr val="bg1"/>
              </a:solidFill>
              <a:latin typeface="Allerta Stencil" pitchFamily="2" charset="0"/>
            </a:endParaRPr>
          </a:p>
          <a:p>
            <a:endParaRPr lang="en-IN" sz="2000" dirty="0">
              <a:solidFill>
                <a:schemeClr val="bg1"/>
              </a:solidFill>
              <a:latin typeface="Allerta Stencil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94449" y="6401973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F6F8"/>
                </a:solidFill>
              </a:rPr>
              <a:t>(Backend and Dashboard)</a:t>
            </a:r>
            <a:endParaRPr lang="en-IN" dirty="0">
              <a:solidFill>
                <a:srgbClr val="D8F6F8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540115" y="6016590"/>
            <a:ext cx="23743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llerta Stencil" pitchFamily="2" charset="0"/>
              </a:rPr>
              <a:t>Chaitanya </a:t>
            </a:r>
            <a:r>
              <a:rPr lang="en-US" sz="2000" dirty="0" err="1" smtClean="0">
                <a:solidFill>
                  <a:schemeClr val="bg1"/>
                </a:solidFill>
                <a:latin typeface="Allerta Stencil" pitchFamily="2" charset="0"/>
              </a:rPr>
              <a:t>Verma</a:t>
            </a:r>
            <a:endParaRPr lang="en-US" sz="2000" dirty="0" smtClean="0">
              <a:solidFill>
                <a:schemeClr val="bg1"/>
              </a:solidFill>
              <a:latin typeface="Allerta Stencil" pitchFamily="2" charset="0"/>
            </a:endParaRPr>
          </a:p>
          <a:p>
            <a:endParaRPr lang="en-IN" sz="2000" dirty="0">
              <a:solidFill>
                <a:schemeClr val="bg1"/>
              </a:solidFill>
              <a:latin typeface="Allerta Stencil" pitchFamily="2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95742" y="6346374"/>
            <a:ext cx="259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F6F8"/>
                </a:solidFill>
              </a:rPr>
              <a:t>(Backend and Dashboard)</a:t>
            </a:r>
            <a:endParaRPr lang="en-IN" dirty="0">
              <a:solidFill>
                <a:srgbClr val="D8F6F8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478000" y="6057900"/>
            <a:ext cx="2481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  <a:latin typeface="Allerta Stencil" pitchFamily="2" charset="0"/>
              </a:rPr>
              <a:t>Manav</a:t>
            </a:r>
            <a:r>
              <a:rPr lang="en-US" sz="2000" dirty="0" smtClean="0">
                <a:solidFill>
                  <a:schemeClr val="bg1"/>
                </a:solidFill>
                <a:latin typeface="Allerta Stencil" pitchFamily="2" charset="0"/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  <a:latin typeface="Allerta Stencil" pitchFamily="2" charset="0"/>
              </a:rPr>
              <a:t>Kathuriya</a:t>
            </a:r>
            <a:endParaRPr lang="en-US" sz="2000" dirty="0" smtClean="0">
              <a:solidFill>
                <a:schemeClr val="bg1"/>
              </a:solidFill>
              <a:latin typeface="Allerta Stencil" pitchFamily="2" charset="0"/>
            </a:endParaRPr>
          </a:p>
          <a:p>
            <a:endParaRPr lang="en-IN" sz="2000" dirty="0">
              <a:solidFill>
                <a:schemeClr val="bg1"/>
              </a:solidFill>
              <a:latin typeface="Allerta Stencil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127010" y="6392950"/>
            <a:ext cx="1183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8F6F8"/>
                </a:solidFill>
              </a:rPr>
              <a:t>(Frontend)</a:t>
            </a:r>
            <a:endParaRPr lang="en-IN" dirty="0">
              <a:solidFill>
                <a:srgbClr val="D8F6F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3" b="-333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1" b="-111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Allerta Stencil</vt:lpstr>
      <vt:lpstr>Arial</vt:lpstr>
      <vt:lpstr>Algerian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Rudra Pratap Singh</cp:lastModifiedBy>
  <cp:revision>2</cp:revision>
  <dcterms:created xsi:type="dcterms:W3CDTF">2006-08-16T00:00:00Z</dcterms:created>
  <dcterms:modified xsi:type="dcterms:W3CDTF">2025-04-13T02:53:30Z</dcterms:modified>
  <dc:identifier>DAGkenOwaoc</dc:identifier>
</cp:coreProperties>
</file>