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5" roundtripDataSignature="AMtx7mjtBm3pAjyMYiSWec6o5kfxsus2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E94FF78-E29F-4952-A74A-3D06085C317E}">
  <a:tblStyle styleId="{AE94FF78-E29F-4952-A74A-3D06085C31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8" autoAdjust="0"/>
  </p:normalViewPr>
  <p:slideViewPr>
    <p:cSldViewPr snapToGrid="0">
      <p:cViewPr>
        <p:scale>
          <a:sx n="76" d="100"/>
          <a:sy n="76" d="100"/>
        </p:scale>
        <p:origin x="-480"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334275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c3748ae91_0_554: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c3748ae91_0_55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c3748ae91_0_6814: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c3748ae91_0_68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c3748ae91_0_2229: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c3748ae91_0_22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c3748ae91_0_682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c3748ae91_0_68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These are box plots which show</a:t>
            </a:r>
            <a:r>
              <a:rPr lang="en-US" baseline="0" dirty="0" smtClean="0"/>
              <a:t> </a:t>
            </a:r>
            <a:r>
              <a:rPr lang="en-US" sz="1100" b="0" i="0" u="none" strike="noStrike" cap="none" dirty="0" smtClean="0">
                <a:solidFill>
                  <a:srgbClr val="000000"/>
                </a:solidFill>
                <a:effectLst/>
                <a:latin typeface="Arial"/>
                <a:ea typeface="Arial"/>
                <a:cs typeface="Arial"/>
                <a:sym typeface="Arial"/>
              </a:rPr>
              <a:t>a standardized way of displaying the distribution </a:t>
            </a:r>
            <a:r>
              <a:rPr lang="en-US" sz="1100" b="0" i="0" u="none" strike="noStrike" cap="none" dirty="0" smtClean="0">
                <a:solidFill>
                  <a:srgbClr val="000000"/>
                </a:solidFill>
                <a:effectLst/>
                <a:latin typeface="Arial"/>
                <a:ea typeface="Arial"/>
                <a:cs typeface="Arial"/>
                <a:sym typeface="Arial"/>
              </a:rPr>
              <a:t>of</a:t>
            </a:r>
            <a:r>
              <a:rPr lang="en-US" sz="1100" b="0" i="0" u="none" strike="noStrike" cap="none" baseline="0" dirty="0" smtClean="0">
                <a:solidFill>
                  <a:srgbClr val="000000"/>
                </a:solidFill>
                <a:effectLst/>
                <a:latin typeface="Arial"/>
                <a:ea typeface="Arial"/>
                <a:cs typeface="Arial"/>
                <a:sym typeface="Arial"/>
              </a:rPr>
              <a:t> data</a:t>
            </a:r>
            <a:r>
              <a:rPr lang="en-US"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cs typeface="Arial"/>
                <a:sym typeface="Arial"/>
              </a:rPr>
              <a:t>I</a:t>
            </a:r>
            <a:r>
              <a:rPr lang="en-US" sz="1100" b="0" i="0" u="none" strike="noStrike" cap="none" baseline="0" dirty="0" smtClean="0">
                <a:solidFill>
                  <a:srgbClr val="000000"/>
                </a:solidFill>
                <a:effectLst/>
                <a:latin typeface="Arial"/>
                <a:cs typeface="Arial"/>
                <a:sym typeface="Arial"/>
              </a:rPr>
              <a:t>t also gives us a summary about outliers in the data</a:t>
            </a:r>
            <a:r>
              <a:rPr lang="en-US" sz="1100" b="0" i="0" u="none" strike="noStrike" cap="none" baseline="0" dirty="0" smtClean="0">
                <a:solidFill>
                  <a:srgbClr val="000000"/>
                </a:solidFill>
                <a:effectLst/>
                <a:latin typeface="Arial"/>
                <a:cs typeface="Arial"/>
                <a:sym typeface="Arial"/>
              </a:rPr>
              <a:t>. The round points/bubbles are outliers.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c3748ae91_0_68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c3748ae91_0_68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These two plot shows the </a:t>
            </a:r>
            <a:r>
              <a:rPr lang="en-US" dirty="0" smtClean="0"/>
              <a:t>delay</a:t>
            </a:r>
            <a:r>
              <a:rPr lang="en-US" baseline="0" dirty="0" smtClean="0"/>
              <a:t> counts</a:t>
            </a:r>
            <a:r>
              <a:rPr lang="en-US" dirty="0" smtClean="0"/>
              <a:t> </a:t>
            </a:r>
            <a:r>
              <a:rPr lang="en-US" dirty="0" smtClean="0"/>
              <a:t>by city and airport.</a:t>
            </a:r>
            <a:r>
              <a:rPr lang="en-US" baseline="0" dirty="0" smtClean="0"/>
              <a:t> It shows that Chicago city has the most delayed flights and </a:t>
            </a:r>
            <a:r>
              <a:rPr lang="en-US" sz="1100" b="1" dirty="0" smtClean="0">
                <a:solidFill>
                  <a:srgbClr val="202122"/>
                </a:solidFill>
                <a:highlight>
                  <a:srgbClr val="FFFFFF"/>
                </a:highlight>
              </a:rPr>
              <a:t>Hartsfield–Jackson Atlanta International Airpor</a:t>
            </a:r>
            <a:r>
              <a:rPr lang="en-US" sz="1100" dirty="0" smtClean="0"/>
              <a:t>t is </a:t>
            </a:r>
            <a:r>
              <a:rPr lang="en-US" sz="1100" dirty="0" err="1" smtClean="0"/>
              <a:t>tha</a:t>
            </a:r>
            <a:r>
              <a:rPr lang="en-US" sz="1100" dirty="0" smtClean="0"/>
              <a:t> </a:t>
            </a:r>
            <a:r>
              <a:rPr lang="en-US" sz="1100" dirty="0" err="1" smtClean="0"/>
              <a:t>aiport</a:t>
            </a:r>
            <a:r>
              <a:rPr lang="en-US" sz="1100" dirty="0" smtClean="0"/>
              <a:t> that had most flights </a:t>
            </a:r>
            <a:r>
              <a:rPr lang="en-US" sz="1100" dirty="0" smtClean="0"/>
              <a:t>delayed</a:t>
            </a:r>
            <a:r>
              <a:rPr lang="en-US" sz="1100" dirty="0" smtClean="0"/>
              <a:t>.</a:t>
            </a:r>
            <a:endParaRPr dirty="0"/>
          </a:p>
        </p:txBody>
      </p:sp>
      <p:sp>
        <p:nvSpPr>
          <p:cNvPr id="220" name="Google Shape;220;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c3748ae91_0_68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c3748ae91_0_68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The graph above is about density and histogram of </a:t>
            </a:r>
            <a:r>
              <a:rPr lang="en-US" sz="1100" b="0" i="0" u="none" strike="noStrike" cap="none" dirty="0" err="1" smtClean="0">
                <a:solidFill>
                  <a:srgbClr val="000000"/>
                </a:solidFill>
                <a:effectLst/>
                <a:latin typeface="Arial"/>
                <a:ea typeface="Arial"/>
                <a:cs typeface="Arial"/>
                <a:sym typeface="Arial"/>
              </a:rPr>
              <a:t>Arrival_Delays</a:t>
            </a:r>
            <a:r>
              <a:rPr lang="en-US" sz="1100" b="0" i="0" u="none" strike="noStrike" cap="none" dirty="0" smtClean="0">
                <a:solidFill>
                  <a:srgbClr val="000000"/>
                </a:solidFill>
                <a:effectLst/>
                <a:latin typeface="Arial"/>
                <a:ea typeface="Arial"/>
                <a:cs typeface="Arial"/>
                <a:sym typeface="Arial"/>
              </a:rPr>
              <a:t>. The dependent variable is right skewed/positively skewed. It means that it has a lot of positive delays </a:t>
            </a:r>
            <a:r>
              <a:rPr lang="en-US" sz="1100" b="0" i="0" u="none" strike="noStrike" cap="none" dirty="0" smtClean="0">
                <a:solidFill>
                  <a:srgbClr val="000000"/>
                </a:solidFill>
                <a:effectLst/>
                <a:latin typeface="Arial"/>
                <a:ea typeface="Arial"/>
                <a:cs typeface="Arial"/>
                <a:sym typeface="Arial"/>
              </a:rPr>
              <a:t>instead of </a:t>
            </a:r>
            <a:r>
              <a:rPr lang="en-US" sz="1100" b="0" i="0" u="none" strike="noStrike" cap="none" dirty="0" smtClean="0">
                <a:solidFill>
                  <a:srgbClr val="000000"/>
                </a:solidFill>
                <a:effectLst/>
                <a:latin typeface="Arial"/>
                <a:ea typeface="Arial"/>
                <a:cs typeface="Arial"/>
                <a:sym typeface="Arial"/>
              </a:rPr>
              <a:t>negative delays/no delays.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This plot shows,</a:t>
            </a:r>
            <a:r>
              <a:rPr lang="en-US" baseline="0" dirty="0" smtClean="0"/>
              <a:t> higher the number of flights, higher the number of delays. It also shows that delays don’t depend on the type of carrier as you can see the percentage of delays is almost the same for each carrier.</a:t>
            </a:r>
            <a:endParaRPr dirty="0"/>
          </a:p>
        </p:txBody>
      </p:sp>
      <p:sp>
        <p:nvSpPr>
          <p:cNvPr id="241" name="Google Shape;241;p12:notes"/>
          <p:cNvSpPr>
            <a:spLocks noGrp="1" noRot="1" noChangeAspect="1"/>
          </p:cNvSpPr>
          <p:nvPr>
            <p:ph type="sldImg" idx="2"/>
          </p:nvPr>
        </p:nvSpPr>
        <p:spPr>
          <a:xfrm>
            <a:off x="3810000" y="514350"/>
            <a:ext cx="4573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In this graph, you can see that </a:t>
            </a:r>
            <a:r>
              <a:rPr lang="en-US" sz="1100" b="0" i="0" u="none" strike="noStrike" cap="none" dirty="0" smtClean="0">
                <a:solidFill>
                  <a:srgbClr val="000000"/>
                </a:solidFill>
                <a:latin typeface="Arial"/>
                <a:ea typeface="Arial"/>
                <a:cs typeface="Arial"/>
                <a:sym typeface="Arial"/>
              </a:rPr>
              <a:t>Long distance flights  seem to be less  affected by weather delay. And the weather delays</a:t>
            </a:r>
            <a:r>
              <a:rPr lang="en-US" sz="1100" b="0" i="0" u="none" strike="noStrike" cap="none" baseline="0" dirty="0" smtClean="0">
                <a:solidFill>
                  <a:srgbClr val="000000"/>
                </a:solidFill>
                <a:latin typeface="Arial"/>
                <a:ea typeface="Arial"/>
                <a:cs typeface="Arial"/>
                <a:sym typeface="Arial"/>
              </a:rPr>
              <a:t> mostly affect the short distance flights which otherwise would have reached on time if not for the bad weather.</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252" name="Google Shape;252;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c3748ae91_0_2388: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c3748ae91_0_238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 the correlation</a:t>
            </a:r>
            <a:r>
              <a:rPr lang="en-US" baseline="0" dirty="0" smtClean="0"/>
              <a:t> matrix of the numerical variables. As you can see that the scheduled time is highly correlated/dependent with distance, elapsed time and </a:t>
            </a:r>
            <a:r>
              <a:rPr lang="en-US" baseline="0" dirty="0" smtClean="0"/>
              <a:t>air </a:t>
            </a:r>
            <a:r>
              <a:rPr lang="en-US" baseline="0" dirty="0" smtClean="0"/>
              <a:t>time. </a:t>
            </a:r>
            <a:r>
              <a:rPr lang="en-US" baseline="0" dirty="0" smtClean="0"/>
              <a:t>Because it is obvious that longer the distance, higher the airtime. The </a:t>
            </a:r>
            <a:r>
              <a:rPr lang="en-US" baseline="0" dirty="0" smtClean="0"/>
              <a:t>dark cells shows less dependency between features</a:t>
            </a:r>
            <a:r>
              <a:rPr lang="en-US" baseline="0" dirty="0" smtClean="0"/>
              <a:t>.</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616fead7_0_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g86616fead7_0_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c3748ae91_0_69: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c3748ae91_0_6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c3748ae91_0_6009: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c3748ae91_0_600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parameters we optimized</a:t>
            </a:r>
            <a:r>
              <a:rPr lang="en-US" baseline="0" dirty="0" smtClean="0"/>
              <a:t> are </a:t>
            </a:r>
            <a:r>
              <a:rPr lang="en-US" baseline="0" dirty="0" err="1" smtClean="0"/>
              <a:t>max_depth</a:t>
            </a:r>
            <a:r>
              <a:rPr lang="en-US" baseline="0" dirty="0" smtClean="0"/>
              <a:t>(tree depth of random forest) and </a:t>
            </a:r>
            <a:r>
              <a:rPr lang="en-US" sz="1100" dirty="0" err="1" smtClean="0">
                <a:latin typeface="Arial"/>
                <a:ea typeface="Arial"/>
                <a:cs typeface="Arial"/>
                <a:sym typeface="Arial"/>
              </a:rPr>
              <a:t>n_estimators</a:t>
            </a:r>
            <a:r>
              <a:rPr lang="en-US" sz="1100" dirty="0" smtClean="0">
                <a:latin typeface="Arial"/>
                <a:ea typeface="Arial"/>
                <a:cs typeface="Arial"/>
                <a:sym typeface="Arial"/>
              </a:rPr>
              <a:t> (number of trees</a:t>
            </a:r>
            <a:r>
              <a:rPr lang="en-US" sz="1100" baseline="0" dirty="0" smtClean="0">
                <a:latin typeface="Arial"/>
                <a:ea typeface="Arial"/>
                <a:cs typeface="Arial"/>
                <a:sym typeface="Arial"/>
              </a:rPr>
              <a:t> in the forest</a:t>
            </a:r>
            <a:r>
              <a:rPr lang="en-US" sz="1100" dirty="0" smtClean="0">
                <a:latin typeface="Arial"/>
                <a:ea typeface="Arial"/>
                <a:cs typeface="Arial"/>
                <a:sym typeface="Arial"/>
              </a:rPr>
              <a:t>). Then we ran</a:t>
            </a:r>
            <a:r>
              <a:rPr lang="en-US" sz="1100" baseline="0" dirty="0" smtClean="0">
                <a:latin typeface="Arial"/>
                <a:ea typeface="Arial"/>
                <a:cs typeface="Arial"/>
                <a:sym typeface="Arial"/>
              </a:rPr>
              <a:t> the grid search to find the optimal number of parameters. We also used </a:t>
            </a:r>
            <a:r>
              <a:rPr lang="en-US" sz="1100" baseline="0" dirty="0" err="1" smtClean="0">
                <a:latin typeface="Arial"/>
                <a:ea typeface="Arial"/>
                <a:cs typeface="Arial"/>
                <a:sym typeface="Arial"/>
              </a:rPr>
              <a:t>max_features</a:t>
            </a:r>
            <a:r>
              <a:rPr lang="en-US" sz="1100" baseline="0" dirty="0" smtClean="0">
                <a:latin typeface="Arial"/>
                <a:ea typeface="Arial"/>
                <a:cs typeface="Arial"/>
                <a:sym typeface="Arial"/>
              </a:rPr>
              <a:t> using three methods. [</a:t>
            </a:r>
            <a:r>
              <a:rPr lang="en-US" sz="1100" baseline="0" dirty="0" err="1" smtClean="0">
                <a:latin typeface="Arial"/>
                <a:ea typeface="Arial"/>
                <a:cs typeface="Arial"/>
                <a:sym typeface="Arial"/>
              </a:rPr>
              <a:t>sqrt</a:t>
            </a:r>
            <a:r>
              <a:rPr lang="en-US" sz="1100" baseline="0" dirty="0" smtClean="0">
                <a:latin typeface="Arial"/>
                <a:ea typeface="Arial"/>
                <a:cs typeface="Arial"/>
                <a:sym typeface="Arial"/>
              </a:rPr>
              <a:t>, log2 and none]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c3748ae91_0_680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c3748ae91_0_680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a:t>
            </a:r>
            <a:r>
              <a:rPr lang="en-US" dirty="0" err="1" smtClean="0"/>
              <a:t>max_features</a:t>
            </a:r>
            <a:r>
              <a:rPr lang="en-US" dirty="0" smtClean="0"/>
              <a:t> method </a:t>
            </a:r>
            <a:r>
              <a:rPr lang="en-US" dirty="0" err="1" smtClean="0"/>
              <a:t>sqrt</a:t>
            </a:r>
            <a:r>
              <a:rPr lang="en-US" dirty="0" smtClean="0"/>
              <a:t>,</a:t>
            </a:r>
            <a:r>
              <a:rPr lang="en-US" baseline="0" dirty="0" smtClean="0"/>
              <a:t> the depth of 7 was the best.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For </a:t>
            </a:r>
            <a:r>
              <a:rPr lang="en-US" dirty="0" err="1" smtClean="0"/>
              <a:t>max_features</a:t>
            </a:r>
            <a:r>
              <a:rPr lang="en-US" dirty="0" smtClean="0"/>
              <a:t> method log2,</a:t>
            </a:r>
            <a:r>
              <a:rPr lang="en-US" baseline="0" dirty="0" smtClean="0"/>
              <a:t> the depth of 4 was the best.</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For </a:t>
            </a:r>
            <a:r>
              <a:rPr lang="en-US" dirty="0" err="1" smtClean="0"/>
              <a:t>max_features</a:t>
            </a:r>
            <a:r>
              <a:rPr lang="en-US" dirty="0" smtClean="0"/>
              <a:t> method none,</a:t>
            </a:r>
            <a:r>
              <a:rPr lang="en-US" baseline="0" dirty="0" smtClean="0"/>
              <a:t> the depth of 10 was the best.</a:t>
            </a:r>
            <a:endParaRPr lang="en-US" dirty="0" smtClean="0"/>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c3748ae91_0_37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c3748ae91_0_37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c3748ae91_0_6807: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c3748ae91_0_680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c3748ae91_0_377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c3748ae91_0_377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smtClean="0">
                <a:solidFill>
                  <a:schemeClr val="dk1"/>
                </a:solidFill>
                <a:latin typeface="Arial"/>
                <a:ea typeface="Arial"/>
                <a:cs typeface="Arial"/>
                <a:sym typeface="Arial"/>
              </a:rPr>
              <a:t>Grid search was performed on random forest with trying different features and different depths of the trees. </a:t>
            </a:r>
            <a:r>
              <a:rPr lang="en-US" sz="1100" dirty="0" smtClean="0">
                <a:solidFill>
                  <a:schemeClr val="dk1"/>
                </a:solidFill>
                <a:latin typeface="Arial"/>
                <a:ea typeface="Arial"/>
                <a:cs typeface="Arial"/>
                <a:sym typeface="Arial"/>
              </a:rPr>
              <a:t>That’s how we performed </a:t>
            </a:r>
            <a:r>
              <a:rPr lang="en-US" sz="1100" smtClean="0">
                <a:solidFill>
                  <a:schemeClr val="dk1"/>
                </a:solidFill>
                <a:latin typeface="Arial"/>
                <a:ea typeface="Arial"/>
                <a:cs typeface="Arial"/>
                <a:sym typeface="Arial"/>
              </a:rPr>
              <a:t>cross validation.</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c3748ae91_0_417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c3748ae91_0_417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3748ae91_0_4274: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3748ae91_0_427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c3748ae91_0_75: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c3748ae91_0_7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c3748ae91_0_1148: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c3748ae91_0_114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c3748ae91_0_331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c3748ae91_0_33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c3748ae91_0_1652: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c3748ae91_0_165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2689098" y="392048"/>
            <a:ext cx="6813803"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rgbClr val="DE7D1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2740025" y="3030982"/>
            <a:ext cx="6821805" cy="364109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3">
  <p:cSld name="AUTOLAYOUT_7">
    <p:spTree>
      <p:nvGrpSpPr>
        <p:cNvPr id="1" name="Shape 80"/>
        <p:cNvGrpSpPr/>
        <p:nvPr/>
      </p:nvGrpSpPr>
      <p:grpSpPr>
        <a:xfrm>
          <a:off x="0" y="0"/>
          <a:ext cx="0" cy="0"/>
          <a:chOff x="0" y="0"/>
          <a:chExt cx="0" cy="0"/>
        </a:xfrm>
      </p:grpSpPr>
      <p:sp>
        <p:nvSpPr>
          <p:cNvPr id="81" name="Google Shape;81;g8c3748ae91_0_2974"/>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8c3748ae91_0_2974"/>
          <p:cNvSpPr/>
          <p:nvPr/>
        </p:nvSpPr>
        <p:spPr>
          <a:xfrm>
            <a:off x="0" y="0"/>
            <a:ext cx="12192000" cy="24711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8c3748ae91_0_2974"/>
          <p:cNvSpPr/>
          <p:nvPr/>
        </p:nvSpPr>
        <p:spPr>
          <a:xfrm rot="-5400000">
            <a:off x="11134000" y="5699500"/>
            <a:ext cx="1056900" cy="1056900"/>
          </a:xfrm>
          <a:prstGeom prst="rtTriangl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8c3748ae91_0_2974"/>
          <p:cNvSpPr/>
          <p:nvPr/>
        </p:nvSpPr>
        <p:spPr>
          <a:xfrm rot="-5400000">
            <a:off x="9719600" y="100"/>
            <a:ext cx="2471100" cy="2471100"/>
          </a:xfrm>
          <a:prstGeom prst="rtTriangle">
            <a:avLst/>
          </a:prstGeom>
          <a:solidFill>
            <a:srgbClr val="C6282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8c3748ae91_0_2974"/>
          <p:cNvSpPr txBox="1">
            <a:spLocks noGrp="1"/>
          </p:cNvSpPr>
          <p:nvPr>
            <p:ph type="title"/>
          </p:nvPr>
        </p:nvSpPr>
        <p:spPr>
          <a:xfrm>
            <a:off x="415600" y="1002267"/>
            <a:ext cx="8961900" cy="1343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FFFFFF"/>
              </a:buClr>
              <a:buSzPts val="3700"/>
              <a:buNone/>
              <a:defRPr sz="3700">
                <a:solidFill>
                  <a:srgbClr val="FFFFFF"/>
                </a:solidFill>
              </a:defRPr>
            </a:lvl1pPr>
            <a:lvl2pPr lvl="1" algn="l">
              <a:lnSpc>
                <a:spcPct val="100000"/>
              </a:lnSpc>
              <a:spcBef>
                <a:spcPts val="0"/>
              </a:spcBef>
              <a:spcAft>
                <a:spcPts val="0"/>
              </a:spcAft>
              <a:buClr>
                <a:srgbClr val="FFFFFF"/>
              </a:buClr>
              <a:buSzPts val="3700"/>
              <a:buNone/>
              <a:defRPr sz="3700">
                <a:solidFill>
                  <a:srgbClr val="FFFFFF"/>
                </a:solidFill>
              </a:defRPr>
            </a:lvl2pPr>
            <a:lvl3pPr lvl="2" algn="l">
              <a:lnSpc>
                <a:spcPct val="100000"/>
              </a:lnSpc>
              <a:spcBef>
                <a:spcPts val="0"/>
              </a:spcBef>
              <a:spcAft>
                <a:spcPts val="0"/>
              </a:spcAft>
              <a:buClr>
                <a:srgbClr val="FFFFFF"/>
              </a:buClr>
              <a:buSzPts val="3700"/>
              <a:buNone/>
              <a:defRPr sz="3700">
                <a:solidFill>
                  <a:srgbClr val="FFFFFF"/>
                </a:solidFill>
              </a:defRPr>
            </a:lvl3pPr>
            <a:lvl4pPr lvl="3" algn="l">
              <a:lnSpc>
                <a:spcPct val="100000"/>
              </a:lnSpc>
              <a:spcBef>
                <a:spcPts val="0"/>
              </a:spcBef>
              <a:spcAft>
                <a:spcPts val="0"/>
              </a:spcAft>
              <a:buClr>
                <a:srgbClr val="FFFFFF"/>
              </a:buClr>
              <a:buSzPts val="3700"/>
              <a:buNone/>
              <a:defRPr sz="3700">
                <a:solidFill>
                  <a:srgbClr val="FFFFFF"/>
                </a:solidFill>
              </a:defRPr>
            </a:lvl4pPr>
            <a:lvl5pPr lvl="4" algn="l">
              <a:lnSpc>
                <a:spcPct val="100000"/>
              </a:lnSpc>
              <a:spcBef>
                <a:spcPts val="0"/>
              </a:spcBef>
              <a:spcAft>
                <a:spcPts val="0"/>
              </a:spcAft>
              <a:buClr>
                <a:srgbClr val="FFFFFF"/>
              </a:buClr>
              <a:buSzPts val="3700"/>
              <a:buNone/>
              <a:defRPr sz="3700">
                <a:solidFill>
                  <a:srgbClr val="FFFFFF"/>
                </a:solidFill>
              </a:defRPr>
            </a:lvl5pPr>
            <a:lvl6pPr lvl="5" algn="l">
              <a:lnSpc>
                <a:spcPct val="100000"/>
              </a:lnSpc>
              <a:spcBef>
                <a:spcPts val="0"/>
              </a:spcBef>
              <a:spcAft>
                <a:spcPts val="0"/>
              </a:spcAft>
              <a:buClr>
                <a:srgbClr val="FFFFFF"/>
              </a:buClr>
              <a:buSzPts val="3700"/>
              <a:buNone/>
              <a:defRPr sz="3700">
                <a:solidFill>
                  <a:srgbClr val="FFFFFF"/>
                </a:solidFill>
              </a:defRPr>
            </a:lvl6pPr>
            <a:lvl7pPr lvl="6" algn="l">
              <a:lnSpc>
                <a:spcPct val="100000"/>
              </a:lnSpc>
              <a:spcBef>
                <a:spcPts val="0"/>
              </a:spcBef>
              <a:spcAft>
                <a:spcPts val="0"/>
              </a:spcAft>
              <a:buClr>
                <a:srgbClr val="FFFFFF"/>
              </a:buClr>
              <a:buSzPts val="3700"/>
              <a:buNone/>
              <a:defRPr sz="3700">
                <a:solidFill>
                  <a:srgbClr val="FFFFFF"/>
                </a:solidFill>
              </a:defRPr>
            </a:lvl7pPr>
            <a:lvl8pPr lvl="7" algn="l">
              <a:lnSpc>
                <a:spcPct val="100000"/>
              </a:lnSpc>
              <a:spcBef>
                <a:spcPts val="0"/>
              </a:spcBef>
              <a:spcAft>
                <a:spcPts val="0"/>
              </a:spcAft>
              <a:buClr>
                <a:srgbClr val="FFFFFF"/>
              </a:buClr>
              <a:buSzPts val="3700"/>
              <a:buNone/>
              <a:defRPr sz="3700">
                <a:solidFill>
                  <a:srgbClr val="FFFFFF"/>
                </a:solidFill>
              </a:defRPr>
            </a:lvl8pPr>
            <a:lvl9pPr lvl="8" algn="l">
              <a:lnSpc>
                <a:spcPct val="100000"/>
              </a:lnSpc>
              <a:spcBef>
                <a:spcPts val="0"/>
              </a:spcBef>
              <a:spcAft>
                <a:spcPts val="0"/>
              </a:spcAft>
              <a:buClr>
                <a:srgbClr val="FFFFFF"/>
              </a:buClr>
              <a:buSzPts val="3700"/>
              <a:buNone/>
              <a:defRPr sz="3700">
                <a:solidFill>
                  <a:srgbClr val="FFFFFF"/>
                </a:solidFill>
              </a:defRPr>
            </a:lvl9pPr>
          </a:lstStyle>
          <a:p>
            <a:endParaRPr/>
          </a:p>
        </p:txBody>
      </p:sp>
      <p:sp>
        <p:nvSpPr>
          <p:cNvPr id="86" name="Google Shape;86;g8c3748ae91_0_2974"/>
          <p:cNvSpPr txBox="1">
            <a:spLocks noGrp="1"/>
          </p:cNvSpPr>
          <p:nvPr>
            <p:ph type="body" idx="1"/>
          </p:nvPr>
        </p:nvSpPr>
        <p:spPr>
          <a:xfrm>
            <a:off x="415600" y="2759667"/>
            <a:ext cx="11360700" cy="3332400"/>
          </a:xfrm>
          <a:prstGeom prst="rect">
            <a:avLst/>
          </a:prstGeom>
          <a:noFill/>
        </p:spPr>
        <p:txBody>
          <a:bodyPr spcFirstLastPara="1" wrap="square" lIns="0" tIns="0" rIns="0" bIns="0" anchor="t" anchorCtr="0">
            <a:noAutofit/>
          </a:bodyPr>
          <a:lstStyle>
            <a:lvl1pPr marL="457200" lvl="0" indent="-228600" algn="l">
              <a:lnSpc>
                <a:spcPct val="115000"/>
              </a:lnSpc>
              <a:spcBef>
                <a:spcPts val="0"/>
              </a:spcBef>
              <a:spcAft>
                <a:spcPts val="0"/>
              </a:spcAft>
              <a:buClr>
                <a:schemeClr val="dk2"/>
              </a:buClr>
              <a:buSzPts val="2400"/>
              <a:buNone/>
              <a:defRPr sz="2400">
                <a:solidFill>
                  <a:schemeClr val="dk2"/>
                </a:solidFill>
              </a:defRPr>
            </a:lvl1pPr>
            <a:lvl2pPr marL="914400" lvl="1" indent="-228600" algn="l">
              <a:lnSpc>
                <a:spcPct val="115000"/>
              </a:lnSpc>
              <a:spcBef>
                <a:spcPts val="2100"/>
              </a:spcBef>
              <a:spcAft>
                <a:spcPts val="0"/>
              </a:spcAft>
              <a:buClr>
                <a:schemeClr val="dk2"/>
              </a:buClr>
              <a:buSzPts val="1400"/>
              <a:buNone/>
              <a:defRPr sz="1900">
                <a:solidFill>
                  <a:schemeClr val="dk2"/>
                </a:solidFill>
              </a:defRPr>
            </a:lvl2pPr>
            <a:lvl3pPr marL="1371600" lvl="2" indent="-228600" algn="l">
              <a:lnSpc>
                <a:spcPct val="115000"/>
              </a:lnSpc>
              <a:spcBef>
                <a:spcPts val="2100"/>
              </a:spcBef>
              <a:spcAft>
                <a:spcPts val="0"/>
              </a:spcAft>
              <a:buClr>
                <a:schemeClr val="dk2"/>
              </a:buClr>
              <a:buSzPts val="1400"/>
              <a:buNone/>
              <a:defRPr sz="1900">
                <a:solidFill>
                  <a:schemeClr val="dk2"/>
                </a:solidFill>
              </a:defRPr>
            </a:lvl3pPr>
            <a:lvl4pPr marL="1828800" lvl="3" indent="-228600" algn="l">
              <a:lnSpc>
                <a:spcPct val="115000"/>
              </a:lnSpc>
              <a:spcBef>
                <a:spcPts val="2100"/>
              </a:spcBef>
              <a:spcAft>
                <a:spcPts val="0"/>
              </a:spcAft>
              <a:buClr>
                <a:schemeClr val="dk2"/>
              </a:buClr>
              <a:buSzPts val="1400"/>
              <a:buNone/>
              <a:defRPr sz="1900">
                <a:solidFill>
                  <a:schemeClr val="dk2"/>
                </a:solidFill>
              </a:defRPr>
            </a:lvl4pPr>
            <a:lvl5pPr marL="2286000" lvl="4" indent="-228600" algn="l">
              <a:lnSpc>
                <a:spcPct val="115000"/>
              </a:lnSpc>
              <a:spcBef>
                <a:spcPts val="2100"/>
              </a:spcBef>
              <a:spcAft>
                <a:spcPts val="0"/>
              </a:spcAft>
              <a:buClr>
                <a:schemeClr val="dk2"/>
              </a:buClr>
              <a:buSzPts val="1400"/>
              <a:buNone/>
              <a:defRPr sz="1900">
                <a:solidFill>
                  <a:schemeClr val="dk2"/>
                </a:solidFill>
              </a:defRPr>
            </a:lvl5pPr>
            <a:lvl6pPr marL="2743200" lvl="5" indent="-228600" algn="l">
              <a:lnSpc>
                <a:spcPct val="115000"/>
              </a:lnSpc>
              <a:spcBef>
                <a:spcPts val="2100"/>
              </a:spcBef>
              <a:spcAft>
                <a:spcPts val="0"/>
              </a:spcAft>
              <a:buClr>
                <a:schemeClr val="dk2"/>
              </a:buClr>
              <a:buSzPts val="1400"/>
              <a:buNone/>
              <a:defRPr sz="1900">
                <a:solidFill>
                  <a:schemeClr val="dk2"/>
                </a:solidFill>
              </a:defRPr>
            </a:lvl6pPr>
            <a:lvl7pPr marL="3200400" lvl="6" indent="-228600" algn="l">
              <a:lnSpc>
                <a:spcPct val="115000"/>
              </a:lnSpc>
              <a:spcBef>
                <a:spcPts val="2100"/>
              </a:spcBef>
              <a:spcAft>
                <a:spcPts val="0"/>
              </a:spcAft>
              <a:buClr>
                <a:schemeClr val="dk2"/>
              </a:buClr>
              <a:buSzPts val="1400"/>
              <a:buNone/>
              <a:defRPr sz="1900">
                <a:solidFill>
                  <a:schemeClr val="dk2"/>
                </a:solidFill>
              </a:defRPr>
            </a:lvl7pPr>
            <a:lvl8pPr marL="3657600" lvl="7" indent="-228600" algn="l">
              <a:lnSpc>
                <a:spcPct val="115000"/>
              </a:lnSpc>
              <a:spcBef>
                <a:spcPts val="2100"/>
              </a:spcBef>
              <a:spcAft>
                <a:spcPts val="0"/>
              </a:spcAft>
              <a:buClr>
                <a:schemeClr val="dk2"/>
              </a:buClr>
              <a:buSzPts val="1400"/>
              <a:buNone/>
              <a:defRPr sz="1900">
                <a:solidFill>
                  <a:schemeClr val="dk2"/>
                </a:solidFill>
              </a:defRPr>
            </a:lvl8pPr>
            <a:lvl9pPr marL="4114800" lvl="8" indent="-228600" algn="l">
              <a:lnSpc>
                <a:spcPct val="115000"/>
              </a:lnSpc>
              <a:spcBef>
                <a:spcPts val="2100"/>
              </a:spcBef>
              <a:spcAft>
                <a:spcPts val="2100"/>
              </a:spcAft>
              <a:buClr>
                <a:schemeClr val="dk2"/>
              </a:buClr>
              <a:buSzPts val="1400"/>
              <a:buNone/>
              <a:defRPr sz="1900">
                <a:solidFill>
                  <a:schemeClr val="dk2"/>
                </a:solidFill>
              </a:defRPr>
            </a:lvl9pPr>
          </a:lstStyle>
          <a:p>
            <a:endParaRPr/>
          </a:p>
        </p:txBody>
      </p:sp>
      <p:sp>
        <p:nvSpPr>
          <p:cNvPr id="87" name="Google Shape;87;g8c3748ae91_0_2974"/>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5">
  <p:cSld name="AUTOLAYOUT_8">
    <p:spTree>
      <p:nvGrpSpPr>
        <p:cNvPr id="1" name="Shape 88"/>
        <p:cNvGrpSpPr/>
        <p:nvPr/>
      </p:nvGrpSpPr>
      <p:grpSpPr>
        <a:xfrm>
          <a:off x="0" y="0"/>
          <a:ext cx="0" cy="0"/>
          <a:chOff x="0" y="0"/>
          <a:chExt cx="0" cy="0"/>
        </a:xfrm>
      </p:grpSpPr>
      <p:sp>
        <p:nvSpPr>
          <p:cNvPr id="89" name="Google Shape;89;g8c3748ae91_0_4134"/>
          <p:cNvSpPr/>
          <p:nvPr/>
        </p:nvSpPr>
        <p:spPr>
          <a:xfrm>
            <a:off x="0" y="0"/>
            <a:ext cx="12192000" cy="6858000"/>
          </a:xfrm>
          <a:prstGeom prst="rect">
            <a:avLst/>
          </a:prstGeom>
          <a:solidFill>
            <a:srgbClr val="F1EA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90" name="Google Shape;90;g8c3748ae91_0_4134"/>
          <p:cNvCxnSpPr/>
          <p:nvPr/>
        </p:nvCxnSpPr>
        <p:spPr>
          <a:xfrm rot="10800000">
            <a:off x="2795267" y="1769200"/>
            <a:ext cx="674400" cy="0"/>
          </a:xfrm>
          <a:prstGeom prst="straightConnector1">
            <a:avLst/>
          </a:prstGeom>
          <a:noFill/>
          <a:ln w="19050" cap="flat" cmpd="sng">
            <a:solidFill>
              <a:srgbClr val="FF5822"/>
            </a:solidFill>
            <a:prstDash val="solid"/>
            <a:round/>
            <a:headEnd type="none" w="sm" len="sm"/>
            <a:tailEnd type="none" w="sm" len="sm"/>
          </a:ln>
        </p:spPr>
      </p:cxnSp>
      <p:sp>
        <p:nvSpPr>
          <p:cNvPr id="91" name="Google Shape;91;g8c3748ae91_0_4134"/>
          <p:cNvSpPr txBox="1">
            <a:spLocks noGrp="1"/>
          </p:cNvSpPr>
          <p:nvPr>
            <p:ph type="title"/>
          </p:nvPr>
        </p:nvSpPr>
        <p:spPr>
          <a:xfrm>
            <a:off x="2666800" y="1911134"/>
            <a:ext cx="4941900" cy="183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None/>
              <a:defRPr sz="3200">
                <a:solidFill>
                  <a:srgbClr val="000000"/>
                </a:solidFill>
              </a:defRPr>
            </a:lvl1pPr>
            <a:lvl2pPr lvl="1" algn="l">
              <a:lnSpc>
                <a:spcPct val="100000"/>
              </a:lnSpc>
              <a:spcBef>
                <a:spcPts val="0"/>
              </a:spcBef>
              <a:spcAft>
                <a:spcPts val="0"/>
              </a:spcAft>
              <a:buNone/>
              <a:defRPr sz="3200">
                <a:solidFill>
                  <a:srgbClr val="000000"/>
                </a:solidFill>
              </a:defRPr>
            </a:lvl2pPr>
            <a:lvl3pPr lvl="2" algn="l">
              <a:lnSpc>
                <a:spcPct val="100000"/>
              </a:lnSpc>
              <a:spcBef>
                <a:spcPts val="0"/>
              </a:spcBef>
              <a:spcAft>
                <a:spcPts val="0"/>
              </a:spcAft>
              <a:buNone/>
              <a:defRPr sz="3200">
                <a:solidFill>
                  <a:srgbClr val="000000"/>
                </a:solidFill>
              </a:defRPr>
            </a:lvl3pPr>
            <a:lvl4pPr lvl="3" algn="l">
              <a:lnSpc>
                <a:spcPct val="100000"/>
              </a:lnSpc>
              <a:spcBef>
                <a:spcPts val="0"/>
              </a:spcBef>
              <a:spcAft>
                <a:spcPts val="0"/>
              </a:spcAft>
              <a:buNone/>
              <a:defRPr sz="3200">
                <a:solidFill>
                  <a:srgbClr val="000000"/>
                </a:solidFill>
              </a:defRPr>
            </a:lvl4pPr>
            <a:lvl5pPr lvl="4" algn="l">
              <a:lnSpc>
                <a:spcPct val="100000"/>
              </a:lnSpc>
              <a:spcBef>
                <a:spcPts val="0"/>
              </a:spcBef>
              <a:spcAft>
                <a:spcPts val="0"/>
              </a:spcAft>
              <a:buNone/>
              <a:defRPr sz="3200">
                <a:solidFill>
                  <a:srgbClr val="000000"/>
                </a:solidFill>
              </a:defRPr>
            </a:lvl5pPr>
            <a:lvl6pPr lvl="5" algn="l">
              <a:lnSpc>
                <a:spcPct val="100000"/>
              </a:lnSpc>
              <a:spcBef>
                <a:spcPts val="0"/>
              </a:spcBef>
              <a:spcAft>
                <a:spcPts val="0"/>
              </a:spcAft>
              <a:buNone/>
              <a:defRPr sz="3200">
                <a:solidFill>
                  <a:srgbClr val="000000"/>
                </a:solidFill>
              </a:defRPr>
            </a:lvl6pPr>
            <a:lvl7pPr lvl="6" algn="l">
              <a:lnSpc>
                <a:spcPct val="100000"/>
              </a:lnSpc>
              <a:spcBef>
                <a:spcPts val="0"/>
              </a:spcBef>
              <a:spcAft>
                <a:spcPts val="0"/>
              </a:spcAft>
              <a:buNone/>
              <a:defRPr sz="3200">
                <a:solidFill>
                  <a:srgbClr val="000000"/>
                </a:solidFill>
              </a:defRPr>
            </a:lvl7pPr>
            <a:lvl8pPr lvl="7" algn="l">
              <a:lnSpc>
                <a:spcPct val="100000"/>
              </a:lnSpc>
              <a:spcBef>
                <a:spcPts val="0"/>
              </a:spcBef>
              <a:spcAft>
                <a:spcPts val="0"/>
              </a:spcAft>
              <a:buNone/>
              <a:defRPr sz="3200">
                <a:solidFill>
                  <a:srgbClr val="000000"/>
                </a:solidFill>
              </a:defRPr>
            </a:lvl8pPr>
            <a:lvl9pPr lvl="8" algn="l">
              <a:lnSpc>
                <a:spcPct val="100000"/>
              </a:lnSpc>
              <a:spcBef>
                <a:spcPts val="0"/>
              </a:spcBef>
              <a:spcAft>
                <a:spcPts val="0"/>
              </a:spcAft>
              <a:buNone/>
              <a:defRPr sz="3200">
                <a:solidFill>
                  <a:srgbClr val="000000"/>
                </a:solidFill>
              </a:defRPr>
            </a:lvl9pPr>
          </a:lstStyle>
          <a:p>
            <a:endParaRPr/>
          </a:p>
        </p:txBody>
      </p:sp>
      <p:sp>
        <p:nvSpPr>
          <p:cNvPr id="92" name="Google Shape;92;g8c3748ae91_0_4134"/>
          <p:cNvSpPr txBox="1">
            <a:spLocks noGrp="1"/>
          </p:cNvSpPr>
          <p:nvPr>
            <p:ph type="body" idx="1"/>
          </p:nvPr>
        </p:nvSpPr>
        <p:spPr>
          <a:xfrm>
            <a:off x="4258767" y="3868300"/>
            <a:ext cx="6953700" cy="25353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Clr>
                <a:srgbClr val="434343"/>
              </a:buClr>
              <a:buSzPts val="1300"/>
              <a:buNone/>
              <a:defRPr sz="1300">
                <a:solidFill>
                  <a:srgbClr val="434343"/>
                </a:solidFill>
              </a:defRPr>
            </a:lvl1pPr>
            <a:lvl2pPr marL="914400" lvl="1" indent="-228600" algn="l">
              <a:lnSpc>
                <a:spcPct val="115000"/>
              </a:lnSpc>
              <a:spcBef>
                <a:spcPts val="2100"/>
              </a:spcBef>
              <a:spcAft>
                <a:spcPts val="0"/>
              </a:spcAft>
              <a:buClr>
                <a:srgbClr val="434343"/>
              </a:buClr>
              <a:buSzPts val="1300"/>
              <a:buNone/>
              <a:defRPr sz="1300">
                <a:solidFill>
                  <a:srgbClr val="434343"/>
                </a:solidFill>
              </a:defRPr>
            </a:lvl2pPr>
            <a:lvl3pPr marL="1371600" lvl="2" indent="-228600" algn="l">
              <a:lnSpc>
                <a:spcPct val="115000"/>
              </a:lnSpc>
              <a:spcBef>
                <a:spcPts val="2100"/>
              </a:spcBef>
              <a:spcAft>
                <a:spcPts val="0"/>
              </a:spcAft>
              <a:buClr>
                <a:srgbClr val="434343"/>
              </a:buClr>
              <a:buSzPts val="1300"/>
              <a:buNone/>
              <a:defRPr sz="1300">
                <a:solidFill>
                  <a:srgbClr val="434343"/>
                </a:solidFill>
              </a:defRPr>
            </a:lvl3pPr>
            <a:lvl4pPr marL="1828800" lvl="3" indent="-228600" algn="l">
              <a:lnSpc>
                <a:spcPct val="115000"/>
              </a:lnSpc>
              <a:spcBef>
                <a:spcPts val="2100"/>
              </a:spcBef>
              <a:spcAft>
                <a:spcPts val="0"/>
              </a:spcAft>
              <a:buClr>
                <a:srgbClr val="434343"/>
              </a:buClr>
              <a:buSzPts val="1300"/>
              <a:buNone/>
              <a:defRPr sz="1300">
                <a:solidFill>
                  <a:srgbClr val="434343"/>
                </a:solidFill>
              </a:defRPr>
            </a:lvl4pPr>
            <a:lvl5pPr marL="2286000" lvl="4" indent="-228600" algn="l">
              <a:lnSpc>
                <a:spcPct val="115000"/>
              </a:lnSpc>
              <a:spcBef>
                <a:spcPts val="2100"/>
              </a:spcBef>
              <a:spcAft>
                <a:spcPts val="0"/>
              </a:spcAft>
              <a:buClr>
                <a:srgbClr val="434343"/>
              </a:buClr>
              <a:buSzPts val="1300"/>
              <a:buNone/>
              <a:defRPr sz="1300">
                <a:solidFill>
                  <a:srgbClr val="434343"/>
                </a:solidFill>
              </a:defRPr>
            </a:lvl5pPr>
            <a:lvl6pPr marL="2743200" lvl="5" indent="-228600" algn="l">
              <a:lnSpc>
                <a:spcPct val="115000"/>
              </a:lnSpc>
              <a:spcBef>
                <a:spcPts val="2100"/>
              </a:spcBef>
              <a:spcAft>
                <a:spcPts val="0"/>
              </a:spcAft>
              <a:buClr>
                <a:srgbClr val="434343"/>
              </a:buClr>
              <a:buSzPts val="1300"/>
              <a:buNone/>
              <a:defRPr sz="1300">
                <a:solidFill>
                  <a:srgbClr val="434343"/>
                </a:solidFill>
              </a:defRPr>
            </a:lvl6pPr>
            <a:lvl7pPr marL="3200400" lvl="6" indent="-228600" algn="l">
              <a:lnSpc>
                <a:spcPct val="115000"/>
              </a:lnSpc>
              <a:spcBef>
                <a:spcPts val="2100"/>
              </a:spcBef>
              <a:spcAft>
                <a:spcPts val="0"/>
              </a:spcAft>
              <a:buClr>
                <a:srgbClr val="434343"/>
              </a:buClr>
              <a:buSzPts val="1300"/>
              <a:buNone/>
              <a:defRPr sz="1300">
                <a:solidFill>
                  <a:srgbClr val="434343"/>
                </a:solidFill>
              </a:defRPr>
            </a:lvl7pPr>
            <a:lvl8pPr marL="3657600" lvl="7" indent="-228600" algn="l">
              <a:lnSpc>
                <a:spcPct val="115000"/>
              </a:lnSpc>
              <a:spcBef>
                <a:spcPts val="2100"/>
              </a:spcBef>
              <a:spcAft>
                <a:spcPts val="0"/>
              </a:spcAft>
              <a:buClr>
                <a:srgbClr val="434343"/>
              </a:buClr>
              <a:buSzPts val="1300"/>
              <a:buNone/>
              <a:defRPr sz="1300">
                <a:solidFill>
                  <a:srgbClr val="434343"/>
                </a:solidFill>
              </a:defRPr>
            </a:lvl8pPr>
            <a:lvl9pPr marL="4114800" lvl="8" indent="-228600" algn="l">
              <a:lnSpc>
                <a:spcPct val="115000"/>
              </a:lnSpc>
              <a:spcBef>
                <a:spcPts val="2100"/>
              </a:spcBef>
              <a:spcAft>
                <a:spcPts val="2100"/>
              </a:spcAft>
              <a:buClr>
                <a:srgbClr val="434343"/>
              </a:buClr>
              <a:buSzPts val="1300"/>
              <a:buNone/>
              <a:defRPr sz="1300">
                <a:solidFill>
                  <a:srgbClr val="434343"/>
                </a:solidFill>
              </a:defRPr>
            </a:lvl9pPr>
          </a:lstStyle>
          <a:p>
            <a:endParaRPr/>
          </a:p>
        </p:txBody>
      </p:sp>
      <p:sp>
        <p:nvSpPr>
          <p:cNvPr id="93" name="Google Shape;93;g8c3748ae91_0_4134"/>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6">
  <p:cSld name="AUTOLAYOUT_11">
    <p:bg>
      <p:bgPr>
        <a:solidFill>
          <a:srgbClr val="FFFFFF"/>
        </a:solidFill>
        <a:effectLst/>
      </p:bgPr>
    </p:bg>
    <p:spTree>
      <p:nvGrpSpPr>
        <p:cNvPr id="1" name="Shape 94"/>
        <p:cNvGrpSpPr/>
        <p:nvPr/>
      </p:nvGrpSpPr>
      <p:grpSpPr>
        <a:xfrm>
          <a:off x="0" y="0"/>
          <a:ext cx="0" cy="0"/>
          <a:chOff x="0" y="0"/>
          <a:chExt cx="0" cy="0"/>
        </a:xfrm>
      </p:grpSpPr>
      <p:sp>
        <p:nvSpPr>
          <p:cNvPr id="95" name="Google Shape;95;g8c3748ae91_0_5272"/>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g8c3748ae91_0_5272"/>
          <p:cNvSpPr/>
          <p:nvPr/>
        </p:nvSpPr>
        <p:spPr>
          <a:xfrm>
            <a:off x="0" y="0"/>
            <a:ext cx="47799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g8c3748ae91_0_5272"/>
          <p:cNvSpPr/>
          <p:nvPr/>
        </p:nvSpPr>
        <p:spPr>
          <a:xfrm>
            <a:off x="5478433" y="848667"/>
            <a:ext cx="2593200" cy="77100"/>
          </a:xfrm>
          <a:prstGeom prst="rect">
            <a:avLst/>
          </a:prstGeom>
          <a:solidFill>
            <a:srgbClr val="E0E0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g8c3748ae91_0_5272"/>
          <p:cNvSpPr/>
          <p:nvPr/>
        </p:nvSpPr>
        <p:spPr>
          <a:xfrm>
            <a:off x="517900" y="848667"/>
            <a:ext cx="3719700" cy="77100"/>
          </a:xfrm>
          <a:prstGeom prst="rect">
            <a:avLst/>
          </a:prstGeom>
          <a:solidFill>
            <a:srgbClr val="FF98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g8c3748ae91_0_5272"/>
          <p:cNvSpPr txBox="1">
            <a:spLocks noGrp="1"/>
          </p:cNvSpPr>
          <p:nvPr>
            <p:ph type="title"/>
          </p:nvPr>
        </p:nvSpPr>
        <p:spPr>
          <a:xfrm>
            <a:off x="411700" y="1027367"/>
            <a:ext cx="3822300" cy="5004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a:endParaRPr/>
          </a:p>
        </p:txBody>
      </p:sp>
      <p:sp>
        <p:nvSpPr>
          <p:cNvPr id="100" name="Google Shape;100;g8c3748ae91_0_5272"/>
          <p:cNvSpPr txBox="1">
            <a:spLocks noGrp="1"/>
          </p:cNvSpPr>
          <p:nvPr>
            <p:ph type="body" idx="1"/>
          </p:nvPr>
        </p:nvSpPr>
        <p:spPr>
          <a:xfrm>
            <a:off x="5363800" y="1027367"/>
            <a:ext cx="6559200" cy="5082300"/>
          </a:xfrm>
          <a:prstGeom prst="rect">
            <a:avLst/>
          </a:prstGeom>
          <a:noFill/>
        </p:spPr>
        <p:txBody>
          <a:bodyPr spcFirstLastPara="1" wrap="square" lIns="0" tIns="0" rIns="0" bIns="0" anchor="t" anchorCtr="0">
            <a:noAutofit/>
          </a:bodyPr>
          <a:lstStyle>
            <a:lvl1pPr marL="457200" lvl="0" indent="-228600" algn="l">
              <a:lnSpc>
                <a:spcPct val="115000"/>
              </a:lnSpc>
              <a:spcBef>
                <a:spcPts val="0"/>
              </a:spcBef>
              <a:spcAft>
                <a:spcPts val="0"/>
              </a:spcAft>
              <a:buClr>
                <a:srgbClr val="434343"/>
              </a:buClr>
              <a:buSzPts val="1900"/>
              <a:buNone/>
              <a:defRPr sz="1900">
                <a:solidFill>
                  <a:srgbClr val="434343"/>
                </a:solidFill>
              </a:defRPr>
            </a:lvl1pPr>
            <a:lvl2pPr marL="914400" lvl="1" indent="-228600" algn="l">
              <a:lnSpc>
                <a:spcPct val="115000"/>
              </a:lnSpc>
              <a:spcBef>
                <a:spcPts val="2100"/>
              </a:spcBef>
              <a:spcAft>
                <a:spcPts val="0"/>
              </a:spcAft>
              <a:buClr>
                <a:srgbClr val="434343"/>
              </a:buClr>
              <a:buSzPts val="1600"/>
              <a:buNone/>
              <a:defRPr sz="1600">
                <a:solidFill>
                  <a:srgbClr val="434343"/>
                </a:solidFill>
              </a:defRPr>
            </a:lvl2pPr>
            <a:lvl3pPr marL="1371600" lvl="2" indent="-228600" algn="l">
              <a:lnSpc>
                <a:spcPct val="115000"/>
              </a:lnSpc>
              <a:spcBef>
                <a:spcPts val="2100"/>
              </a:spcBef>
              <a:spcAft>
                <a:spcPts val="0"/>
              </a:spcAft>
              <a:buClr>
                <a:srgbClr val="434343"/>
              </a:buClr>
              <a:buSzPts val="1600"/>
              <a:buNone/>
              <a:defRPr sz="1600">
                <a:solidFill>
                  <a:srgbClr val="434343"/>
                </a:solidFill>
              </a:defRPr>
            </a:lvl3pPr>
            <a:lvl4pPr marL="1828800" lvl="3" indent="-228600" algn="l">
              <a:lnSpc>
                <a:spcPct val="115000"/>
              </a:lnSpc>
              <a:spcBef>
                <a:spcPts val="2100"/>
              </a:spcBef>
              <a:spcAft>
                <a:spcPts val="0"/>
              </a:spcAft>
              <a:buClr>
                <a:srgbClr val="434343"/>
              </a:buClr>
              <a:buSzPts val="1600"/>
              <a:buNone/>
              <a:defRPr sz="1600">
                <a:solidFill>
                  <a:srgbClr val="434343"/>
                </a:solidFill>
              </a:defRPr>
            </a:lvl4pPr>
            <a:lvl5pPr marL="2286000" lvl="4" indent="-228600" algn="l">
              <a:lnSpc>
                <a:spcPct val="115000"/>
              </a:lnSpc>
              <a:spcBef>
                <a:spcPts val="2100"/>
              </a:spcBef>
              <a:spcAft>
                <a:spcPts val="0"/>
              </a:spcAft>
              <a:buClr>
                <a:srgbClr val="434343"/>
              </a:buClr>
              <a:buSzPts val="1600"/>
              <a:buNone/>
              <a:defRPr sz="1600">
                <a:solidFill>
                  <a:srgbClr val="434343"/>
                </a:solidFill>
              </a:defRPr>
            </a:lvl5pPr>
            <a:lvl6pPr marL="2743200" lvl="5" indent="-228600" algn="l">
              <a:lnSpc>
                <a:spcPct val="115000"/>
              </a:lnSpc>
              <a:spcBef>
                <a:spcPts val="2100"/>
              </a:spcBef>
              <a:spcAft>
                <a:spcPts val="0"/>
              </a:spcAft>
              <a:buClr>
                <a:srgbClr val="434343"/>
              </a:buClr>
              <a:buSzPts val="1600"/>
              <a:buNone/>
              <a:defRPr sz="1600">
                <a:solidFill>
                  <a:srgbClr val="434343"/>
                </a:solidFill>
              </a:defRPr>
            </a:lvl6pPr>
            <a:lvl7pPr marL="3200400" lvl="6" indent="-228600" algn="l">
              <a:lnSpc>
                <a:spcPct val="115000"/>
              </a:lnSpc>
              <a:spcBef>
                <a:spcPts val="2100"/>
              </a:spcBef>
              <a:spcAft>
                <a:spcPts val="0"/>
              </a:spcAft>
              <a:buClr>
                <a:srgbClr val="434343"/>
              </a:buClr>
              <a:buSzPts val="1600"/>
              <a:buNone/>
              <a:defRPr sz="1600">
                <a:solidFill>
                  <a:srgbClr val="434343"/>
                </a:solidFill>
              </a:defRPr>
            </a:lvl7pPr>
            <a:lvl8pPr marL="3657600" lvl="7" indent="-228600" algn="l">
              <a:lnSpc>
                <a:spcPct val="115000"/>
              </a:lnSpc>
              <a:spcBef>
                <a:spcPts val="2100"/>
              </a:spcBef>
              <a:spcAft>
                <a:spcPts val="0"/>
              </a:spcAft>
              <a:buClr>
                <a:srgbClr val="434343"/>
              </a:buClr>
              <a:buSzPts val="1600"/>
              <a:buNone/>
              <a:defRPr sz="1600">
                <a:solidFill>
                  <a:srgbClr val="434343"/>
                </a:solidFill>
              </a:defRPr>
            </a:lvl8pPr>
            <a:lvl9pPr marL="4114800" lvl="8" indent="-228600" algn="l">
              <a:lnSpc>
                <a:spcPct val="115000"/>
              </a:lnSpc>
              <a:spcBef>
                <a:spcPts val="2100"/>
              </a:spcBef>
              <a:spcAft>
                <a:spcPts val="2100"/>
              </a:spcAft>
              <a:buClr>
                <a:srgbClr val="434343"/>
              </a:buClr>
              <a:buSzPts val="1600"/>
              <a:buNone/>
              <a:defRPr sz="1600">
                <a:solidFill>
                  <a:srgbClr val="434343"/>
                </a:solidFill>
              </a:defRPr>
            </a:lvl9pPr>
          </a:lstStyle>
          <a:p>
            <a:endParaRPr/>
          </a:p>
        </p:txBody>
      </p:sp>
      <p:sp>
        <p:nvSpPr>
          <p:cNvPr id="101" name="Google Shape;101;g8c3748ae91_0_5272"/>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1"/>
        <p:cNvGrpSpPr/>
        <p:nvPr/>
      </p:nvGrpSpPr>
      <p:grpSpPr>
        <a:xfrm>
          <a:off x="0" y="0"/>
          <a:ext cx="0" cy="0"/>
          <a:chOff x="0" y="0"/>
          <a:chExt cx="0" cy="0"/>
        </a:xfrm>
      </p:grpSpPr>
      <p:sp>
        <p:nvSpPr>
          <p:cNvPr id="22" name="Google Shape;22;p2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25"/>
          <p:cNvSpPr/>
          <p:nvPr/>
        </p:nvSpPr>
        <p:spPr>
          <a:xfrm>
            <a:off x="0" y="0"/>
            <a:ext cx="2851404" cy="68595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25"/>
          <p:cNvSpPr/>
          <p:nvPr/>
        </p:nvSpPr>
        <p:spPr>
          <a:xfrm>
            <a:off x="0" y="0"/>
            <a:ext cx="182880" cy="6858000"/>
          </a:xfrm>
          <a:custGeom>
            <a:avLst/>
            <a:gdLst/>
            <a:ahLst/>
            <a:cxnLst/>
            <a:rect l="l" t="t" r="r" b="b"/>
            <a:pathLst>
              <a:path w="182880" h="6858000" extrusionOk="0">
                <a:moveTo>
                  <a:pt x="182880" y="0"/>
                </a:moveTo>
                <a:lnTo>
                  <a:pt x="0" y="0"/>
                </a:lnTo>
                <a:lnTo>
                  <a:pt x="0" y="6858000"/>
                </a:lnTo>
                <a:lnTo>
                  <a:pt x="182880" y="6858000"/>
                </a:lnTo>
                <a:lnTo>
                  <a:pt x="182880" y="0"/>
                </a:lnTo>
                <a:close/>
              </a:path>
            </a:pathLst>
          </a:custGeom>
          <a:solidFill>
            <a:srgbClr val="766E5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25"/>
          <p:cNvSpPr txBox="1">
            <a:spLocks noGrp="1"/>
          </p:cNvSpPr>
          <p:nvPr>
            <p:ph type="ctrTitle"/>
          </p:nvPr>
        </p:nvSpPr>
        <p:spPr>
          <a:xfrm>
            <a:off x="3102864" y="-187375"/>
            <a:ext cx="5986271" cy="12293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rgbClr val="C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2689098" y="392048"/>
            <a:ext cx="6813803"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rgbClr val="DE7D1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2689098" y="392048"/>
            <a:ext cx="6813803"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rgbClr val="DE7D1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46"/>
        <p:cNvGrpSpPr/>
        <p:nvPr/>
      </p:nvGrpSpPr>
      <p:grpSpPr>
        <a:xfrm>
          <a:off x="0" y="0"/>
          <a:ext cx="0" cy="0"/>
          <a:chOff x="0" y="0"/>
          <a:chExt cx="0" cy="0"/>
        </a:xfrm>
      </p:grpSpPr>
      <p:sp>
        <p:nvSpPr>
          <p:cNvPr id="47" name="Google Shape;47;g8c3748ae91_0_154"/>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g8c3748ae91_0_154"/>
          <p:cNvSpPr/>
          <p:nvPr/>
        </p:nvSpPr>
        <p:spPr>
          <a:xfrm>
            <a:off x="0" y="0"/>
            <a:ext cx="12192000" cy="24711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 name="Google Shape;49;g8c3748ae91_0_154"/>
          <p:cNvSpPr/>
          <p:nvPr/>
        </p:nvSpPr>
        <p:spPr>
          <a:xfrm rot="-5400000">
            <a:off x="11134000" y="5699500"/>
            <a:ext cx="1056900" cy="1056900"/>
          </a:xfrm>
          <a:prstGeom prst="rtTriangl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g8c3748ae91_0_154"/>
          <p:cNvSpPr/>
          <p:nvPr/>
        </p:nvSpPr>
        <p:spPr>
          <a:xfrm rot="-5400000">
            <a:off x="9719600" y="100"/>
            <a:ext cx="2471100" cy="2471100"/>
          </a:xfrm>
          <a:prstGeom prst="rtTriangle">
            <a:avLst/>
          </a:prstGeom>
          <a:solidFill>
            <a:srgbClr val="C6282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8c3748ae91_0_154"/>
          <p:cNvSpPr txBox="1">
            <a:spLocks noGrp="1"/>
          </p:cNvSpPr>
          <p:nvPr>
            <p:ph type="title"/>
          </p:nvPr>
        </p:nvSpPr>
        <p:spPr>
          <a:xfrm>
            <a:off x="415600" y="1002267"/>
            <a:ext cx="8961900" cy="1343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FFFFFF"/>
              </a:buClr>
              <a:buSzPts val="3700"/>
              <a:buNone/>
              <a:defRPr sz="3700">
                <a:solidFill>
                  <a:srgbClr val="FFFFFF"/>
                </a:solidFill>
              </a:defRPr>
            </a:lvl1pPr>
            <a:lvl2pPr lvl="1" algn="l">
              <a:lnSpc>
                <a:spcPct val="100000"/>
              </a:lnSpc>
              <a:spcBef>
                <a:spcPts val="0"/>
              </a:spcBef>
              <a:spcAft>
                <a:spcPts val="0"/>
              </a:spcAft>
              <a:buClr>
                <a:srgbClr val="FFFFFF"/>
              </a:buClr>
              <a:buSzPts val="3700"/>
              <a:buNone/>
              <a:defRPr sz="3700">
                <a:solidFill>
                  <a:srgbClr val="FFFFFF"/>
                </a:solidFill>
              </a:defRPr>
            </a:lvl2pPr>
            <a:lvl3pPr lvl="2" algn="l">
              <a:lnSpc>
                <a:spcPct val="100000"/>
              </a:lnSpc>
              <a:spcBef>
                <a:spcPts val="0"/>
              </a:spcBef>
              <a:spcAft>
                <a:spcPts val="0"/>
              </a:spcAft>
              <a:buClr>
                <a:srgbClr val="FFFFFF"/>
              </a:buClr>
              <a:buSzPts val="3700"/>
              <a:buNone/>
              <a:defRPr sz="3700">
                <a:solidFill>
                  <a:srgbClr val="FFFFFF"/>
                </a:solidFill>
              </a:defRPr>
            </a:lvl3pPr>
            <a:lvl4pPr lvl="3" algn="l">
              <a:lnSpc>
                <a:spcPct val="100000"/>
              </a:lnSpc>
              <a:spcBef>
                <a:spcPts val="0"/>
              </a:spcBef>
              <a:spcAft>
                <a:spcPts val="0"/>
              </a:spcAft>
              <a:buClr>
                <a:srgbClr val="FFFFFF"/>
              </a:buClr>
              <a:buSzPts val="3700"/>
              <a:buNone/>
              <a:defRPr sz="3700">
                <a:solidFill>
                  <a:srgbClr val="FFFFFF"/>
                </a:solidFill>
              </a:defRPr>
            </a:lvl4pPr>
            <a:lvl5pPr lvl="4" algn="l">
              <a:lnSpc>
                <a:spcPct val="100000"/>
              </a:lnSpc>
              <a:spcBef>
                <a:spcPts val="0"/>
              </a:spcBef>
              <a:spcAft>
                <a:spcPts val="0"/>
              </a:spcAft>
              <a:buClr>
                <a:srgbClr val="FFFFFF"/>
              </a:buClr>
              <a:buSzPts val="3700"/>
              <a:buNone/>
              <a:defRPr sz="3700">
                <a:solidFill>
                  <a:srgbClr val="FFFFFF"/>
                </a:solidFill>
              </a:defRPr>
            </a:lvl5pPr>
            <a:lvl6pPr lvl="5" algn="l">
              <a:lnSpc>
                <a:spcPct val="100000"/>
              </a:lnSpc>
              <a:spcBef>
                <a:spcPts val="0"/>
              </a:spcBef>
              <a:spcAft>
                <a:spcPts val="0"/>
              </a:spcAft>
              <a:buClr>
                <a:srgbClr val="FFFFFF"/>
              </a:buClr>
              <a:buSzPts val="3700"/>
              <a:buNone/>
              <a:defRPr sz="3700">
                <a:solidFill>
                  <a:srgbClr val="FFFFFF"/>
                </a:solidFill>
              </a:defRPr>
            </a:lvl6pPr>
            <a:lvl7pPr lvl="6" algn="l">
              <a:lnSpc>
                <a:spcPct val="100000"/>
              </a:lnSpc>
              <a:spcBef>
                <a:spcPts val="0"/>
              </a:spcBef>
              <a:spcAft>
                <a:spcPts val="0"/>
              </a:spcAft>
              <a:buClr>
                <a:srgbClr val="FFFFFF"/>
              </a:buClr>
              <a:buSzPts val="3700"/>
              <a:buNone/>
              <a:defRPr sz="3700">
                <a:solidFill>
                  <a:srgbClr val="FFFFFF"/>
                </a:solidFill>
              </a:defRPr>
            </a:lvl7pPr>
            <a:lvl8pPr lvl="7" algn="l">
              <a:lnSpc>
                <a:spcPct val="100000"/>
              </a:lnSpc>
              <a:spcBef>
                <a:spcPts val="0"/>
              </a:spcBef>
              <a:spcAft>
                <a:spcPts val="0"/>
              </a:spcAft>
              <a:buClr>
                <a:srgbClr val="FFFFFF"/>
              </a:buClr>
              <a:buSzPts val="3700"/>
              <a:buNone/>
              <a:defRPr sz="3700">
                <a:solidFill>
                  <a:srgbClr val="FFFFFF"/>
                </a:solidFill>
              </a:defRPr>
            </a:lvl8pPr>
            <a:lvl9pPr lvl="8" algn="l">
              <a:lnSpc>
                <a:spcPct val="100000"/>
              </a:lnSpc>
              <a:spcBef>
                <a:spcPts val="0"/>
              </a:spcBef>
              <a:spcAft>
                <a:spcPts val="0"/>
              </a:spcAft>
              <a:buClr>
                <a:srgbClr val="FFFFFF"/>
              </a:buClr>
              <a:buSzPts val="3700"/>
              <a:buNone/>
              <a:defRPr sz="3700">
                <a:solidFill>
                  <a:srgbClr val="FFFFFF"/>
                </a:solidFill>
              </a:defRPr>
            </a:lvl9pPr>
          </a:lstStyle>
          <a:p>
            <a:endParaRPr/>
          </a:p>
        </p:txBody>
      </p:sp>
      <p:sp>
        <p:nvSpPr>
          <p:cNvPr id="52" name="Google Shape;52;g8c3748ae91_0_154"/>
          <p:cNvSpPr txBox="1">
            <a:spLocks noGrp="1"/>
          </p:cNvSpPr>
          <p:nvPr>
            <p:ph type="body" idx="1"/>
          </p:nvPr>
        </p:nvSpPr>
        <p:spPr>
          <a:xfrm>
            <a:off x="415600" y="2759667"/>
            <a:ext cx="11360700" cy="33324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Clr>
                <a:schemeClr val="dk2"/>
              </a:buClr>
              <a:buSzPts val="2400"/>
              <a:buNone/>
              <a:defRPr sz="2400">
                <a:solidFill>
                  <a:schemeClr val="dk2"/>
                </a:solidFill>
              </a:defRPr>
            </a:lvl1pPr>
            <a:lvl2pPr marL="914400" lvl="1" indent="-228600" algn="l">
              <a:lnSpc>
                <a:spcPct val="115000"/>
              </a:lnSpc>
              <a:spcBef>
                <a:spcPts val="2100"/>
              </a:spcBef>
              <a:spcAft>
                <a:spcPts val="0"/>
              </a:spcAft>
              <a:buClr>
                <a:schemeClr val="dk2"/>
              </a:buClr>
              <a:buSzPts val="1400"/>
              <a:buNone/>
              <a:defRPr sz="1900">
                <a:solidFill>
                  <a:schemeClr val="dk2"/>
                </a:solidFill>
              </a:defRPr>
            </a:lvl2pPr>
            <a:lvl3pPr marL="1371600" lvl="2" indent="-228600" algn="l">
              <a:lnSpc>
                <a:spcPct val="115000"/>
              </a:lnSpc>
              <a:spcBef>
                <a:spcPts val="2100"/>
              </a:spcBef>
              <a:spcAft>
                <a:spcPts val="0"/>
              </a:spcAft>
              <a:buClr>
                <a:schemeClr val="dk2"/>
              </a:buClr>
              <a:buSzPts val="1400"/>
              <a:buNone/>
              <a:defRPr sz="1900">
                <a:solidFill>
                  <a:schemeClr val="dk2"/>
                </a:solidFill>
              </a:defRPr>
            </a:lvl3pPr>
            <a:lvl4pPr marL="1828800" lvl="3" indent="-228600" algn="l">
              <a:lnSpc>
                <a:spcPct val="115000"/>
              </a:lnSpc>
              <a:spcBef>
                <a:spcPts val="2100"/>
              </a:spcBef>
              <a:spcAft>
                <a:spcPts val="0"/>
              </a:spcAft>
              <a:buClr>
                <a:schemeClr val="dk2"/>
              </a:buClr>
              <a:buSzPts val="1400"/>
              <a:buNone/>
              <a:defRPr sz="1900">
                <a:solidFill>
                  <a:schemeClr val="dk2"/>
                </a:solidFill>
              </a:defRPr>
            </a:lvl4pPr>
            <a:lvl5pPr marL="2286000" lvl="4" indent="-228600" algn="l">
              <a:lnSpc>
                <a:spcPct val="115000"/>
              </a:lnSpc>
              <a:spcBef>
                <a:spcPts val="2100"/>
              </a:spcBef>
              <a:spcAft>
                <a:spcPts val="0"/>
              </a:spcAft>
              <a:buClr>
                <a:schemeClr val="dk2"/>
              </a:buClr>
              <a:buSzPts val="1400"/>
              <a:buNone/>
              <a:defRPr sz="1900">
                <a:solidFill>
                  <a:schemeClr val="dk2"/>
                </a:solidFill>
              </a:defRPr>
            </a:lvl5pPr>
            <a:lvl6pPr marL="2743200" lvl="5" indent="-228600" algn="l">
              <a:lnSpc>
                <a:spcPct val="115000"/>
              </a:lnSpc>
              <a:spcBef>
                <a:spcPts val="2100"/>
              </a:spcBef>
              <a:spcAft>
                <a:spcPts val="0"/>
              </a:spcAft>
              <a:buClr>
                <a:schemeClr val="dk2"/>
              </a:buClr>
              <a:buSzPts val="1400"/>
              <a:buNone/>
              <a:defRPr sz="1900">
                <a:solidFill>
                  <a:schemeClr val="dk2"/>
                </a:solidFill>
              </a:defRPr>
            </a:lvl6pPr>
            <a:lvl7pPr marL="3200400" lvl="6" indent="-228600" algn="l">
              <a:lnSpc>
                <a:spcPct val="115000"/>
              </a:lnSpc>
              <a:spcBef>
                <a:spcPts val="2100"/>
              </a:spcBef>
              <a:spcAft>
                <a:spcPts val="0"/>
              </a:spcAft>
              <a:buClr>
                <a:schemeClr val="dk2"/>
              </a:buClr>
              <a:buSzPts val="1400"/>
              <a:buNone/>
              <a:defRPr sz="1900">
                <a:solidFill>
                  <a:schemeClr val="dk2"/>
                </a:solidFill>
              </a:defRPr>
            </a:lvl7pPr>
            <a:lvl8pPr marL="3657600" lvl="7" indent="-228600" algn="l">
              <a:lnSpc>
                <a:spcPct val="115000"/>
              </a:lnSpc>
              <a:spcBef>
                <a:spcPts val="2100"/>
              </a:spcBef>
              <a:spcAft>
                <a:spcPts val="0"/>
              </a:spcAft>
              <a:buClr>
                <a:schemeClr val="dk2"/>
              </a:buClr>
              <a:buSzPts val="1400"/>
              <a:buNone/>
              <a:defRPr sz="1900">
                <a:solidFill>
                  <a:schemeClr val="dk2"/>
                </a:solidFill>
              </a:defRPr>
            </a:lvl8pPr>
            <a:lvl9pPr marL="4114800" lvl="8" indent="-228600" algn="l">
              <a:lnSpc>
                <a:spcPct val="115000"/>
              </a:lnSpc>
              <a:spcBef>
                <a:spcPts val="2100"/>
              </a:spcBef>
              <a:spcAft>
                <a:spcPts val="2100"/>
              </a:spcAft>
              <a:buClr>
                <a:schemeClr val="dk2"/>
              </a:buClr>
              <a:buSzPts val="1400"/>
              <a:buNone/>
              <a:defRPr sz="1900">
                <a:solidFill>
                  <a:schemeClr val="dk2"/>
                </a:solidFill>
              </a:defRPr>
            </a:lvl9pPr>
          </a:lstStyle>
          <a:p>
            <a:endParaRPr/>
          </a:p>
        </p:txBody>
      </p:sp>
      <p:sp>
        <p:nvSpPr>
          <p:cNvPr id="53" name="Google Shape;53;g8c3748ae91_0_154"/>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54"/>
        <p:cNvGrpSpPr/>
        <p:nvPr/>
      </p:nvGrpSpPr>
      <p:grpSpPr>
        <a:xfrm>
          <a:off x="0" y="0"/>
          <a:ext cx="0" cy="0"/>
          <a:chOff x="0" y="0"/>
          <a:chExt cx="0" cy="0"/>
        </a:xfrm>
      </p:grpSpPr>
      <p:sp>
        <p:nvSpPr>
          <p:cNvPr id="55" name="Google Shape;55;g8c3748ae91_0_1590"/>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8c3748ae91_0_1590"/>
          <p:cNvSpPr/>
          <p:nvPr/>
        </p:nvSpPr>
        <p:spPr>
          <a:xfrm>
            <a:off x="0" y="-67"/>
            <a:ext cx="5894100" cy="5167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8c3748ae91_0_1590"/>
          <p:cNvSpPr txBox="1">
            <a:spLocks noGrp="1"/>
          </p:cNvSpPr>
          <p:nvPr>
            <p:ph type="title"/>
          </p:nvPr>
        </p:nvSpPr>
        <p:spPr>
          <a:xfrm>
            <a:off x="415600" y="623167"/>
            <a:ext cx="4928400" cy="3717600"/>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58" name="Google Shape;58;g8c3748ae91_0_1590"/>
          <p:cNvSpPr txBox="1">
            <a:spLocks noGrp="1"/>
          </p:cNvSpPr>
          <p:nvPr>
            <p:ph type="body" idx="1"/>
          </p:nvPr>
        </p:nvSpPr>
        <p:spPr>
          <a:xfrm>
            <a:off x="423533" y="5378133"/>
            <a:ext cx="9215700" cy="8319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Clr>
                <a:schemeClr val="dk2"/>
              </a:buClr>
              <a:buSzPts val="1900"/>
              <a:buNone/>
              <a:defRPr sz="1900">
                <a:solidFill>
                  <a:schemeClr val="dk2"/>
                </a:solidFill>
              </a:defRPr>
            </a:lvl1pPr>
            <a:lvl2pPr marL="914400" lvl="1" indent="-228600" algn="l">
              <a:lnSpc>
                <a:spcPct val="115000"/>
              </a:lnSpc>
              <a:spcBef>
                <a:spcPts val="2100"/>
              </a:spcBef>
              <a:spcAft>
                <a:spcPts val="0"/>
              </a:spcAft>
              <a:buClr>
                <a:schemeClr val="dk2"/>
              </a:buClr>
              <a:buSzPts val="1600"/>
              <a:buNone/>
              <a:defRPr sz="1600">
                <a:solidFill>
                  <a:schemeClr val="dk2"/>
                </a:solidFill>
              </a:defRPr>
            </a:lvl2pPr>
            <a:lvl3pPr marL="1371600" lvl="2" indent="-228600" algn="l">
              <a:lnSpc>
                <a:spcPct val="115000"/>
              </a:lnSpc>
              <a:spcBef>
                <a:spcPts val="2100"/>
              </a:spcBef>
              <a:spcAft>
                <a:spcPts val="0"/>
              </a:spcAft>
              <a:buClr>
                <a:schemeClr val="dk2"/>
              </a:buClr>
              <a:buSzPts val="1600"/>
              <a:buNone/>
              <a:defRPr sz="1600">
                <a:solidFill>
                  <a:schemeClr val="dk2"/>
                </a:solidFill>
              </a:defRPr>
            </a:lvl3pPr>
            <a:lvl4pPr marL="1828800" lvl="3" indent="-228600" algn="l">
              <a:lnSpc>
                <a:spcPct val="115000"/>
              </a:lnSpc>
              <a:spcBef>
                <a:spcPts val="2100"/>
              </a:spcBef>
              <a:spcAft>
                <a:spcPts val="0"/>
              </a:spcAft>
              <a:buClr>
                <a:schemeClr val="dk2"/>
              </a:buClr>
              <a:buSzPts val="1600"/>
              <a:buNone/>
              <a:defRPr sz="1600">
                <a:solidFill>
                  <a:schemeClr val="dk2"/>
                </a:solidFill>
              </a:defRPr>
            </a:lvl4pPr>
            <a:lvl5pPr marL="2286000" lvl="4" indent="-228600" algn="l">
              <a:lnSpc>
                <a:spcPct val="115000"/>
              </a:lnSpc>
              <a:spcBef>
                <a:spcPts val="2100"/>
              </a:spcBef>
              <a:spcAft>
                <a:spcPts val="0"/>
              </a:spcAft>
              <a:buClr>
                <a:schemeClr val="dk2"/>
              </a:buClr>
              <a:buSzPts val="1600"/>
              <a:buNone/>
              <a:defRPr sz="1600">
                <a:solidFill>
                  <a:schemeClr val="dk2"/>
                </a:solidFill>
              </a:defRPr>
            </a:lvl5pPr>
            <a:lvl6pPr marL="2743200" lvl="5" indent="-228600" algn="l">
              <a:lnSpc>
                <a:spcPct val="115000"/>
              </a:lnSpc>
              <a:spcBef>
                <a:spcPts val="2100"/>
              </a:spcBef>
              <a:spcAft>
                <a:spcPts val="0"/>
              </a:spcAft>
              <a:buClr>
                <a:schemeClr val="dk2"/>
              </a:buClr>
              <a:buSzPts val="1600"/>
              <a:buNone/>
              <a:defRPr sz="1600">
                <a:solidFill>
                  <a:schemeClr val="dk2"/>
                </a:solidFill>
              </a:defRPr>
            </a:lvl6pPr>
            <a:lvl7pPr marL="3200400" lvl="6" indent="-228600" algn="l">
              <a:lnSpc>
                <a:spcPct val="115000"/>
              </a:lnSpc>
              <a:spcBef>
                <a:spcPts val="2100"/>
              </a:spcBef>
              <a:spcAft>
                <a:spcPts val="0"/>
              </a:spcAft>
              <a:buClr>
                <a:schemeClr val="dk2"/>
              </a:buClr>
              <a:buSzPts val="1600"/>
              <a:buNone/>
              <a:defRPr sz="1600">
                <a:solidFill>
                  <a:schemeClr val="dk2"/>
                </a:solidFill>
              </a:defRPr>
            </a:lvl7pPr>
            <a:lvl8pPr marL="3657600" lvl="7" indent="-228600" algn="l">
              <a:lnSpc>
                <a:spcPct val="115000"/>
              </a:lnSpc>
              <a:spcBef>
                <a:spcPts val="2100"/>
              </a:spcBef>
              <a:spcAft>
                <a:spcPts val="0"/>
              </a:spcAft>
              <a:buClr>
                <a:schemeClr val="dk2"/>
              </a:buClr>
              <a:buSzPts val="1600"/>
              <a:buNone/>
              <a:defRPr sz="1600">
                <a:solidFill>
                  <a:schemeClr val="dk2"/>
                </a:solidFill>
              </a:defRPr>
            </a:lvl8pPr>
            <a:lvl9pPr marL="4114800" lvl="8" indent="-228600" algn="l">
              <a:lnSpc>
                <a:spcPct val="115000"/>
              </a:lnSpc>
              <a:spcBef>
                <a:spcPts val="2100"/>
              </a:spcBef>
              <a:spcAft>
                <a:spcPts val="2100"/>
              </a:spcAft>
              <a:buClr>
                <a:schemeClr val="dk2"/>
              </a:buClr>
              <a:buSzPts val="1600"/>
              <a:buNone/>
              <a:defRPr sz="1600">
                <a:solidFill>
                  <a:schemeClr val="dk2"/>
                </a:solidFill>
              </a:defRPr>
            </a:lvl9pPr>
          </a:lstStyle>
          <a:p>
            <a:endParaRPr/>
          </a:p>
        </p:txBody>
      </p:sp>
      <p:sp>
        <p:nvSpPr>
          <p:cNvPr id="59" name="Google Shape;59;g8c3748ae91_0_1590"/>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AUTOLAYOUT_4">
    <p:spTree>
      <p:nvGrpSpPr>
        <p:cNvPr id="1" name="Shape 60"/>
        <p:cNvGrpSpPr/>
        <p:nvPr/>
      </p:nvGrpSpPr>
      <p:grpSpPr>
        <a:xfrm>
          <a:off x="0" y="0"/>
          <a:ext cx="0" cy="0"/>
          <a:chOff x="0" y="0"/>
          <a:chExt cx="0" cy="0"/>
        </a:xfrm>
      </p:grpSpPr>
      <p:sp>
        <p:nvSpPr>
          <p:cNvPr id="61" name="Google Shape;61;g8c3748ae91_0_2151"/>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8c3748ae91_0_2151"/>
          <p:cNvSpPr/>
          <p:nvPr/>
        </p:nvSpPr>
        <p:spPr>
          <a:xfrm>
            <a:off x="0" y="1308733"/>
            <a:ext cx="12192000" cy="945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63" name="Google Shape;63;g8c3748ae91_0_2151"/>
          <p:cNvPicPr preferRelativeResize="0"/>
          <p:nvPr/>
        </p:nvPicPr>
        <p:blipFill rotWithShape="1">
          <a:blip r:embed="rId2">
            <a:alphaModFix/>
          </a:blip>
          <a:srcRect t="38312" b="38309"/>
          <a:stretch/>
        </p:blipFill>
        <p:spPr>
          <a:xfrm>
            <a:off x="0" y="0"/>
            <a:ext cx="12192006" cy="1308738"/>
          </a:xfrm>
          <a:prstGeom prst="rect">
            <a:avLst/>
          </a:prstGeom>
          <a:noFill/>
          <a:ln>
            <a:noFill/>
          </a:ln>
        </p:spPr>
      </p:pic>
      <p:sp>
        <p:nvSpPr>
          <p:cNvPr id="64" name="Google Shape;64;g8c3748ae91_0_2151"/>
          <p:cNvSpPr txBox="1">
            <a:spLocks noGrp="1"/>
          </p:cNvSpPr>
          <p:nvPr>
            <p:ph type="ctrTitle"/>
          </p:nvPr>
        </p:nvSpPr>
        <p:spPr>
          <a:xfrm>
            <a:off x="3917633" y="1971767"/>
            <a:ext cx="7173300" cy="13587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212121"/>
              </a:buClr>
              <a:buSzPts val="3200"/>
              <a:buNone/>
              <a:defRPr sz="3200" b="1">
                <a:solidFill>
                  <a:srgbClr val="212121"/>
                </a:solidFill>
              </a:defRPr>
            </a:lvl1pPr>
            <a:lvl2pPr lvl="1" algn="l">
              <a:lnSpc>
                <a:spcPct val="100000"/>
              </a:lnSpc>
              <a:spcBef>
                <a:spcPts val="0"/>
              </a:spcBef>
              <a:spcAft>
                <a:spcPts val="0"/>
              </a:spcAft>
              <a:buClr>
                <a:srgbClr val="212121"/>
              </a:buClr>
              <a:buSzPts val="3200"/>
              <a:buNone/>
              <a:defRPr sz="3200" b="1">
                <a:solidFill>
                  <a:srgbClr val="212121"/>
                </a:solidFill>
              </a:defRPr>
            </a:lvl2pPr>
            <a:lvl3pPr lvl="2" algn="l">
              <a:lnSpc>
                <a:spcPct val="100000"/>
              </a:lnSpc>
              <a:spcBef>
                <a:spcPts val="0"/>
              </a:spcBef>
              <a:spcAft>
                <a:spcPts val="0"/>
              </a:spcAft>
              <a:buClr>
                <a:srgbClr val="212121"/>
              </a:buClr>
              <a:buSzPts val="3200"/>
              <a:buNone/>
              <a:defRPr sz="3200" b="1">
                <a:solidFill>
                  <a:srgbClr val="212121"/>
                </a:solidFill>
              </a:defRPr>
            </a:lvl3pPr>
            <a:lvl4pPr lvl="3" algn="l">
              <a:lnSpc>
                <a:spcPct val="100000"/>
              </a:lnSpc>
              <a:spcBef>
                <a:spcPts val="0"/>
              </a:spcBef>
              <a:spcAft>
                <a:spcPts val="0"/>
              </a:spcAft>
              <a:buClr>
                <a:srgbClr val="212121"/>
              </a:buClr>
              <a:buSzPts val="3200"/>
              <a:buNone/>
              <a:defRPr sz="3200" b="1">
                <a:solidFill>
                  <a:srgbClr val="212121"/>
                </a:solidFill>
              </a:defRPr>
            </a:lvl4pPr>
            <a:lvl5pPr lvl="4" algn="l">
              <a:lnSpc>
                <a:spcPct val="100000"/>
              </a:lnSpc>
              <a:spcBef>
                <a:spcPts val="0"/>
              </a:spcBef>
              <a:spcAft>
                <a:spcPts val="0"/>
              </a:spcAft>
              <a:buClr>
                <a:srgbClr val="212121"/>
              </a:buClr>
              <a:buSzPts val="3200"/>
              <a:buNone/>
              <a:defRPr sz="3200" b="1">
                <a:solidFill>
                  <a:srgbClr val="212121"/>
                </a:solidFill>
              </a:defRPr>
            </a:lvl5pPr>
            <a:lvl6pPr lvl="5" algn="l">
              <a:lnSpc>
                <a:spcPct val="100000"/>
              </a:lnSpc>
              <a:spcBef>
                <a:spcPts val="0"/>
              </a:spcBef>
              <a:spcAft>
                <a:spcPts val="0"/>
              </a:spcAft>
              <a:buClr>
                <a:srgbClr val="212121"/>
              </a:buClr>
              <a:buSzPts val="3200"/>
              <a:buNone/>
              <a:defRPr sz="3200" b="1">
                <a:solidFill>
                  <a:srgbClr val="212121"/>
                </a:solidFill>
              </a:defRPr>
            </a:lvl6pPr>
            <a:lvl7pPr lvl="6" algn="l">
              <a:lnSpc>
                <a:spcPct val="100000"/>
              </a:lnSpc>
              <a:spcBef>
                <a:spcPts val="0"/>
              </a:spcBef>
              <a:spcAft>
                <a:spcPts val="0"/>
              </a:spcAft>
              <a:buClr>
                <a:srgbClr val="212121"/>
              </a:buClr>
              <a:buSzPts val="3200"/>
              <a:buNone/>
              <a:defRPr sz="3200" b="1">
                <a:solidFill>
                  <a:srgbClr val="212121"/>
                </a:solidFill>
              </a:defRPr>
            </a:lvl7pPr>
            <a:lvl8pPr lvl="7" algn="l">
              <a:lnSpc>
                <a:spcPct val="100000"/>
              </a:lnSpc>
              <a:spcBef>
                <a:spcPts val="0"/>
              </a:spcBef>
              <a:spcAft>
                <a:spcPts val="0"/>
              </a:spcAft>
              <a:buClr>
                <a:srgbClr val="212121"/>
              </a:buClr>
              <a:buSzPts val="3200"/>
              <a:buNone/>
              <a:defRPr sz="3200" b="1">
                <a:solidFill>
                  <a:srgbClr val="212121"/>
                </a:solidFill>
              </a:defRPr>
            </a:lvl8pPr>
            <a:lvl9pPr lvl="8" algn="l">
              <a:lnSpc>
                <a:spcPct val="100000"/>
              </a:lnSpc>
              <a:spcBef>
                <a:spcPts val="0"/>
              </a:spcBef>
              <a:spcAft>
                <a:spcPts val="0"/>
              </a:spcAft>
              <a:buClr>
                <a:srgbClr val="212121"/>
              </a:buClr>
              <a:buSzPts val="3200"/>
              <a:buNone/>
              <a:defRPr sz="3200" b="1">
                <a:solidFill>
                  <a:srgbClr val="212121"/>
                </a:solidFill>
              </a:defRPr>
            </a:lvl9pPr>
          </a:lstStyle>
          <a:p>
            <a:endParaRPr/>
          </a:p>
        </p:txBody>
      </p:sp>
      <p:sp>
        <p:nvSpPr>
          <p:cNvPr id="65" name="Google Shape;65;g8c3748ae91_0_2151"/>
          <p:cNvSpPr txBox="1">
            <a:spLocks noGrp="1"/>
          </p:cNvSpPr>
          <p:nvPr>
            <p:ph type="body" idx="1"/>
          </p:nvPr>
        </p:nvSpPr>
        <p:spPr>
          <a:xfrm>
            <a:off x="3917633" y="3469933"/>
            <a:ext cx="7183200" cy="23007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0"/>
              </a:spcAft>
              <a:buClr>
                <a:srgbClr val="212121"/>
              </a:buClr>
              <a:buSzPts val="2100"/>
              <a:buNone/>
              <a:defRPr sz="2100">
                <a:solidFill>
                  <a:srgbClr val="212121"/>
                </a:solidFill>
              </a:defRPr>
            </a:lvl1pPr>
            <a:lvl2pPr marL="914400" lvl="1" indent="-228600" algn="l">
              <a:lnSpc>
                <a:spcPct val="115000"/>
              </a:lnSpc>
              <a:spcBef>
                <a:spcPts val="2100"/>
              </a:spcBef>
              <a:spcAft>
                <a:spcPts val="0"/>
              </a:spcAft>
              <a:buClr>
                <a:srgbClr val="212121"/>
              </a:buClr>
              <a:buSzPts val="1400"/>
              <a:buNone/>
              <a:defRPr sz="1900">
                <a:solidFill>
                  <a:srgbClr val="212121"/>
                </a:solidFill>
              </a:defRPr>
            </a:lvl2pPr>
            <a:lvl3pPr marL="1371600" lvl="2" indent="-228600" algn="l">
              <a:lnSpc>
                <a:spcPct val="115000"/>
              </a:lnSpc>
              <a:spcBef>
                <a:spcPts val="2100"/>
              </a:spcBef>
              <a:spcAft>
                <a:spcPts val="0"/>
              </a:spcAft>
              <a:buClr>
                <a:srgbClr val="212121"/>
              </a:buClr>
              <a:buSzPts val="1400"/>
              <a:buNone/>
              <a:defRPr sz="1900">
                <a:solidFill>
                  <a:srgbClr val="212121"/>
                </a:solidFill>
              </a:defRPr>
            </a:lvl3pPr>
            <a:lvl4pPr marL="1828800" lvl="3" indent="-228600" algn="l">
              <a:lnSpc>
                <a:spcPct val="115000"/>
              </a:lnSpc>
              <a:spcBef>
                <a:spcPts val="2100"/>
              </a:spcBef>
              <a:spcAft>
                <a:spcPts val="0"/>
              </a:spcAft>
              <a:buClr>
                <a:srgbClr val="212121"/>
              </a:buClr>
              <a:buSzPts val="1400"/>
              <a:buNone/>
              <a:defRPr sz="1900">
                <a:solidFill>
                  <a:srgbClr val="212121"/>
                </a:solidFill>
              </a:defRPr>
            </a:lvl4pPr>
            <a:lvl5pPr marL="2286000" lvl="4" indent="-228600" algn="l">
              <a:lnSpc>
                <a:spcPct val="115000"/>
              </a:lnSpc>
              <a:spcBef>
                <a:spcPts val="2100"/>
              </a:spcBef>
              <a:spcAft>
                <a:spcPts val="0"/>
              </a:spcAft>
              <a:buClr>
                <a:srgbClr val="212121"/>
              </a:buClr>
              <a:buSzPts val="1400"/>
              <a:buNone/>
              <a:defRPr sz="1900">
                <a:solidFill>
                  <a:srgbClr val="212121"/>
                </a:solidFill>
              </a:defRPr>
            </a:lvl5pPr>
            <a:lvl6pPr marL="2743200" lvl="5" indent="-228600" algn="l">
              <a:lnSpc>
                <a:spcPct val="115000"/>
              </a:lnSpc>
              <a:spcBef>
                <a:spcPts val="2100"/>
              </a:spcBef>
              <a:spcAft>
                <a:spcPts val="0"/>
              </a:spcAft>
              <a:buClr>
                <a:srgbClr val="212121"/>
              </a:buClr>
              <a:buSzPts val="1400"/>
              <a:buNone/>
              <a:defRPr sz="1900">
                <a:solidFill>
                  <a:srgbClr val="212121"/>
                </a:solidFill>
              </a:defRPr>
            </a:lvl6pPr>
            <a:lvl7pPr marL="3200400" lvl="6" indent="-228600" algn="l">
              <a:lnSpc>
                <a:spcPct val="115000"/>
              </a:lnSpc>
              <a:spcBef>
                <a:spcPts val="2100"/>
              </a:spcBef>
              <a:spcAft>
                <a:spcPts val="0"/>
              </a:spcAft>
              <a:buClr>
                <a:srgbClr val="212121"/>
              </a:buClr>
              <a:buSzPts val="1400"/>
              <a:buNone/>
              <a:defRPr sz="1900">
                <a:solidFill>
                  <a:srgbClr val="212121"/>
                </a:solidFill>
              </a:defRPr>
            </a:lvl7pPr>
            <a:lvl8pPr marL="3657600" lvl="7" indent="-228600" algn="l">
              <a:lnSpc>
                <a:spcPct val="115000"/>
              </a:lnSpc>
              <a:spcBef>
                <a:spcPts val="2100"/>
              </a:spcBef>
              <a:spcAft>
                <a:spcPts val="0"/>
              </a:spcAft>
              <a:buClr>
                <a:srgbClr val="212121"/>
              </a:buClr>
              <a:buSzPts val="1400"/>
              <a:buNone/>
              <a:defRPr sz="1900">
                <a:solidFill>
                  <a:srgbClr val="212121"/>
                </a:solidFill>
              </a:defRPr>
            </a:lvl8pPr>
            <a:lvl9pPr marL="4114800" lvl="8" indent="-228600" algn="l">
              <a:lnSpc>
                <a:spcPct val="115000"/>
              </a:lnSpc>
              <a:spcBef>
                <a:spcPts val="2100"/>
              </a:spcBef>
              <a:spcAft>
                <a:spcPts val="2100"/>
              </a:spcAft>
              <a:buClr>
                <a:srgbClr val="212121"/>
              </a:buClr>
              <a:buSzPts val="1400"/>
              <a:buNone/>
              <a:defRPr sz="1900">
                <a:solidFill>
                  <a:srgbClr val="212121"/>
                </a:solidFill>
              </a:defRPr>
            </a:lvl9pPr>
          </a:lstStyle>
          <a:p>
            <a:endParaRPr/>
          </a:p>
        </p:txBody>
      </p:sp>
      <p:sp>
        <p:nvSpPr>
          <p:cNvPr id="66" name="Google Shape;66;g8c3748ae91_0_2151"/>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rgbClr val="212121"/>
                </a:solidFill>
              </a:defRPr>
            </a:lvl1pPr>
            <a:lvl2pPr lvl="1" algn="r">
              <a:lnSpc>
                <a:spcPct val="100000"/>
              </a:lnSpc>
              <a:spcAft>
                <a:spcPts val="0"/>
              </a:spcAft>
              <a:buNone/>
              <a:defRPr sz="1300">
                <a:solidFill>
                  <a:srgbClr val="212121"/>
                </a:solidFill>
              </a:defRPr>
            </a:lvl2pPr>
            <a:lvl3pPr lvl="2" algn="r">
              <a:lnSpc>
                <a:spcPct val="100000"/>
              </a:lnSpc>
              <a:spcAft>
                <a:spcPts val="0"/>
              </a:spcAft>
              <a:buNone/>
              <a:defRPr sz="1300">
                <a:solidFill>
                  <a:srgbClr val="212121"/>
                </a:solidFill>
              </a:defRPr>
            </a:lvl3pPr>
            <a:lvl4pPr lvl="3" algn="r">
              <a:lnSpc>
                <a:spcPct val="100000"/>
              </a:lnSpc>
              <a:spcAft>
                <a:spcPts val="0"/>
              </a:spcAft>
              <a:buNone/>
              <a:defRPr sz="1300">
                <a:solidFill>
                  <a:srgbClr val="212121"/>
                </a:solidFill>
              </a:defRPr>
            </a:lvl4pPr>
            <a:lvl5pPr lvl="4" algn="r">
              <a:lnSpc>
                <a:spcPct val="100000"/>
              </a:lnSpc>
              <a:spcAft>
                <a:spcPts val="0"/>
              </a:spcAft>
              <a:buNone/>
              <a:defRPr sz="1300">
                <a:solidFill>
                  <a:srgbClr val="212121"/>
                </a:solidFill>
              </a:defRPr>
            </a:lvl5pPr>
            <a:lvl6pPr lvl="5" algn="r">
              <a:lnSpc>
                <a:spcPct val="100000"/>
              </a:lnSpc>
              <a:spcAft>
                <a:spcPts val="0"/>
              </a:spcAft>
              <a:buNone/>
              <a:defRPr sz="1300">
                <a:solidFill>
                  <a:srgbClr val="212121"/>
                </a:solidFill>
              </a:defRPr>
            </a:lvl6pPr>
            <a:lvl7pPr lvl="6" algn="r">
              <a:lnSpc>
                <a:spcPct val="100000"/>
              </a:lnSpc>
              <a:spcAft>
                <a:spcPts val="0"/>
              </a:spcAft>
              <a:buNone/>
              <a:defRPr sz="1300">
                <a:solidFill>
                  <a:srgbClr val="212121"/>
                </a:solidFill>
              </a:defRPr>
            </a:lvl7pPr>
            <a:lvl8pPr lvl="7" algn="r">
              <a:lnSpc>
                <a:spcPct val="100000"/>
              </a:lnSpc>
              <a:spcAft>
                <a:spcPts val="0"/>
              </a:spcAft>
              <a:buNone/>
              <a:defRPr sz="1300">
                <a:solidFill>
                  <a:srgbClr val="212121"/>
                </a:solidFill>
              </a:defRPr>
            </a:lvl8pPr>
            <a:lvl9pPr lvl="8" algn="r">
              <a:lnSpc>
                <a:spcPct val="100000"/>
              </a:lnSpc>
              <a:spcAft>
                <a:spcPts val="0"/>
              </a:spcAft>
              <a:buNone/>
              <a:defRPr sz="1300">
                <a:solidFill>
                  <a:srgbClr val="21212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4">
  <p:cSld name="AUTOLAYOUT_6">
    <p:bg>
      <p:bgPr>
        <a:solidFill>
          <a:srgbClr val="FFFFFF"/>
        </a:solidFill>
        <a:effectLst/>
      </p:bgPr>
    </p:bg>
    <p:spTree>
      <p:nvGrpSpPr>
        <p:cNvPr id="1" name="Shape 67"/>
        <p:cNvGrpSpPr/>
        <p:nvPr/>
      </p:nvGrpSpPr>
      <p:grpSpPr>
        <a:xfrm>
          <a:off x="0" y="0"/>
          <a:ext cx="0" cy="0"/>
          <a:chOff x="0" y="0"/>
          <a:chExt cx="0" cy="0"/>
        </a:xfrm>
      </p:grpSpPr>
      <p:sp>
        <p:nvSpPr>
          <p:cNvPr id="68" name="Google Shape;68;g8c3748ae91_0_2699"/>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8c3748ae91_0_2699"/>
          <p:cNvSpPr/>
          <p:nvPr/>
        </p:nvSpPr>
        <p:spPr>
          <a:xfrm>
            <a:off x="-33" y="0"/>
            <a:ext cx="12192000" cy="232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8c3748ae91_0_2699"/>
          <p:cNvSpPr/>
          <p:nvPr/>
        </p:nvSpPr>
        <p:spPr>
          <a:xfrm>
            <a:off x="8735567" y="0"/>
            <a:ext cx="3456300" cy="2322000"/>
          </a:xfrm>
          <a:prstGeom prst="rect">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 name="Google Shape;71;g8c3748ae91_0_2699"/>
          <p:cNvSpPr/>
          <p:nvPr/>
        </p:nvSpPr>
        <p:spPr>
          <a:xfrm rot="10800000">
            <a:off x="5321637" y="0"/>
            <a:ext cx="2302800" cy="23220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8c3748ae91_0_2699"/>
          <p:cNvSpPr/>
          <p:nvPr/>
        </p:nvSpPr>
        <p:spPr>
          <a:xfrm rot="10800000">
            <a:off x="5321637" y="0"/>
            <a:ext cx="2302800" cy="2322000"/>
          </a:xfrm>
          <a:prstGeom prst="flowChartDelay">
            <a:avLst/>
          </a:pr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8c3748ae91_0_2699"/>
          <p:cNvSpPr/>
          <p:nvPr/>
        </p:nvSpPr>
        <p:spPr>
          <a:xfrm rot="10800000">
            <a:off x="5909116" y="0"/>
            <a:ext cx="2302800" cy="23220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8c3748ae91_0_2699"/>
          <p:cNvSpPr/>
          <p:nvPr/>
        </p:nvSpPr>
        <p:spPr>
          <a:xfrm rot="10800000">
            <a:off x="5909116" y="0"/>
            <a:ext cx="2302800" cy="2322000"/>
          </a:xfrm>
          <a:prstGeom prst="flowChartDelay">
            <a:avLst/>
          </a:pr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8c3748ae91_0_2699"/>
          <p:cNvSpPr/>
          <p:nvPr/>
        </p:nvSpPr>
        <p:spPr>
          <a:xfrm rot="10800000">
            <a:off x="6475348" y="0"/>
            <a:ext cx="2302800" cy="23220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8c3748ae91_0_2699"/>
          <p:cNvSpPr/>
          <p:nvPr/>
        </p:nvSpPr>
        <p:spPr>
          <a:xfrm rot="10800000">
            <a:off x="6475348" y="0"/>
            <a:ext cx="2302800" cy="2322000"/>
          </a:xfrm>
          <a:prstGeom prst="flowChartDelay">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8c3748ae91_0_2699"/>
          <p:cNvSpPr txBox="1">
            <a:spLocks noGrp="1"/>
          </p:cNvSpPr>
          <p:nvPr>
            <p:ph type="title"/>
          </p:nvPr>
        </p:nvSpPr>
        <p:spPr>
          <a:xfrm>
            <a:off x="432633" y="197633"/>
            <a:ext cx="4746000" cy="18315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None/>
              <a:defRPr sz="3700" b="1">
                <a:solidFill>
                  <a:schemeClr val="lt1"/>
                </a:solidFill>
              </a:defRPr>
            </a:lvl1pPr>
            <a:lvl2pPr lvl="1" algn="l">
              <a:lnSpc>
                <a:spcPct val="100000"/>
              </a:lnSpc>
              <a:spcBef>
                <a:spcPts val="0"/>
              </a:spcBef>
              <a:spcAft>
                <a:spcPts val="0"/>
              </a:spcAft>
              <a:buNone/>
              <a:defRPr sz="3700" b="1">
                <a:solidFill>
                  <a:schemeClr val="lt1"/>
                </a:solidFill>
              </a:defRPr>
            </a:lvl2pPr>
            <a:lvl3pPr lvl="2" algn="l">
              <a:lnSpc>
                <a:spcPct val="100000"/>
              </a:lnSpc>
              <a:spcBef>
                <a:spcPts val="0"/>
              </a:spcBef>
              <a:spcAft>
                <a:spcPts val="0"/>
              </a:spcAft>
              <a:buNone/>
              <a:defRPr sz="3700" b="1">
                <a:solidFill>
                  <a:schemeClr val="lt1"/>
                </a:solidFill>
              </a:defRPr>
            </a:lvl3pPr>
            <a:lvl4pPr lvl="3" algn="l">
              <a:lnSpc>
                <a:spcPct val="100000"/>
              </a:lnSpc>
              <a:spcBef>
                <a:spcPts val="0"/>
              </a:spcBef>
              <a:spcAft>
                <a:spcPts val="0"/>
              </a:spcAft>
              <a:buNone/>
              <a:defRPr sz="3700" b="1">
                <a:solidFill>
                  <a:schemeClr val="lt1"/>
                </a:solidFill>
              </a:defRPr>
            </a:lvl4pPr>
            <a:lvl5pPr lvl="4" algn="l">
              <a:lnSpc>
                <a:spcPct val="100000"/>
              </a:lnSpc>
              <a:spcBef>
                <a:spcPts val="0"/>
              </a:spcBef>
              <a:spcAft>
                <a:spcPts val="0"/>
              </a:spcAft>
              <a:buNone/>
              <a:defRPr sz="3700" b="1">
                <a:solidFill>
                  <a:schemeClr val="lt1"/>
                </a:solidFill>
              </a:defRPr>
            </a:lvl5pPr>
            <a:lvl6pPr lvl="5" algn="l">
              <a:lnSpc>
                <a:spcPct val="100000"/>
              </a:lnSpc>
              <a:spcBef>
                <a:spcPts val="0"/>
              </a:spcBef>
              <a:spcAft>
                <a:spcPts val="0"/>
              </a:spcAft>
              <a:buNone/>
              <a:defRPr sz="3700" b="1">
                <a:solidFill>
                  <a:schemeClr val="lt1"/>
                </a:solidFill>
              </a:defRPr>
            </a:lvl6pPr>
            <a:lvl7pPr lvl="6" algn="l">
              <a:lnSpc>
                <a:spcPct val="100000"/>
              </a:lnSpc>
              <a:spcBef>
                <a:spcPts val="0"/>
              </a:spcBef>
              <a:spcAft>
                <a:spcPts val="0"/>
              </a:spcAft>
              <a:buNone/>
              <a:defRPr sz="3700" b="1">
                <a:solidFill>
                  <a:schemeClr val="lt1"/>
                </a:solidFill>
              </a:defRPr>
            </a:lvl7pPr>
            <a:lvl8pPr lvl="7" algn="l">
              <a:lnSpc>
                <a:spcPct val="100000"/>
              </a:lnSpc>
              <a:spcBef>
                <a:spcPts val="0"/>
              </a:spcBef>
              <a:spcAft>
                <a:spcPts val="0"/>
              </a:spcAft>
              <a:buNone/>
              <a:defRPr sz="3700" b="1">
                <a:solidFill>
                  <a:schemeClr val="lt1"/>
                </a:solidFill>
              </a:defRPr>
            </a:lvl8pPr>
            <a:lvl9pPr lvl="8" algn="l">
              <a:lnSpc>
                <a:spcPct val="100000"/>
              </a:lnSpc>
              <a:spcBef>
                <a:spcPts val="0"/>
              </a:spcBef>
              <a:spcAft>
                <a:spcPts val="0"/>
              </a:spcAft>
              <a:buNone/>
              <a:defRPr sz="3700" b="1">
                <a:solidFill>
                  <a:schemeClr val="lt1"/>
                </a:solidFill>
              </a:defRPr>
            </a:lvl9pPr>
          </a:lstStyle>
          <a:p>
            <a:endParaRPr/>
          </a:p>
        </p:txBody>
      </p:sp>
      <p:sp>
        <p:nvSpPr>
          <p:cNvPr id="78" name="Google Shape;78;g8c3748ae91_0_2699"/>
          <p:cNvSpPr txBox="1">
            <a:spLocks noGrp="1"/>
          </p:cNvSpPr>
          <p:nvPr>
            <p:ph type="body" idx="1"/>
          </p:nvPr>
        </p:nvSpPr>
        <p:spPr>
          <a:xfrm>
            <a:off x="432633" y="2560600"/>
            <a:ext cx="11326500" cy="36057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Clr>
                <a:schemeClr val="dk2"/>
              </a:buClr>
              <a:buSzPts val="2400"/>
              <a:buNone/>
              <a:defRPr sz="2400">
                <a:solidFill>
                  <a:schemeClr val="dk2"/>
                </a:solidFill>
              </a:defRPr>
            </a:lvl1pPr>
            <a:lvl2pPr marL="914400" lvl="1" indent="-228600" algn="l">
              <a:lnSpc>
                <a:spcPct val="115000"/>
              </a:lnSpc>
              <a:spcBef>
                <a:spcPts val="2100"/>
              </a:spcBef>
              <a:spcAft>
                <a:spcPts val="0"/>
              </a:spcAft>
              <a:buClr>
                <a:schemeClr val="dk2"/>
              </a:buClr>
              <a:buSzPts val="1400"/>
              <a:buNone/>
              <a:defRPr sz="1900">
                <a:solidFill>
                  <a:schemeClr val="dk2"/>
                </a:solidFill>
              </a:defRPr>
            </a:lvl2pPr>
            <a:lvl3pPr marL="1371600" lvl="2" indent="-228600" algn="l">
              <a:lnSpc>
                <a:spcPct val="115000"/>
              </a:lnSpc>
              <a:spcBef>
                <a:spcPts val="2100"/>
              </a:spcBef>
              <a:spcAft>
                <a:spcPts val="0"/>
              </a:spcAft>
              <a:buClr>
                <a:schemeClr val="dk2"/>
              </a:buClr>
              <a:buSzPts val="1400"/>
              <a:buNone/>
              <a:defRPr sz="1900">
                <a:solidFill>
                  <a:schemeClr val="dk2"/>
                </a:solidFill>
              </a:defRPr>
            </a:lvl3pPr>
            <a:lvl4pPr marL="1828800" lvl="3" indent="-228600" algn="l">
              <a:lnSpc>
                <a:spcPct val="115000"/>
              </a:lnSpc>
              <a:spcBef>
                <a:spcPts val="2100"/>
              </a:spcBef>
              <a:spcAft>
                <a:spcPts val="0"/>
              </a:spcAft>
              <a:buClr>
                <a:schemeClr val="dk2"/>
              </a:buClr>
              <a:buSzPts val="1400"/>
              <a:buNone/>
              <a:defRPr sz="1900">
                <a:solidFill>
                  <a:schemeClr val="dk2"/>
                </a:solidFill>
              </a:defRPr>
            </a:lvl4pPr>
            <a:lvl5pPr marL="2286000" lvl="4" indent="-228600" algn="l">
              <a:lnSpc>
                <a:spcPct val="115000"/>
              </a:lnSpc>
              <a:spcBef>
                <a:spcPts val="2100"/>
              </a:spcBef>
              <a:spcAft>
                <a:spcPts val="0"/>
              </a:spcAft>
              <a:buClr>
                <a:schemeClr val="dk2"/>
              </a:buClr>
              <a:buSzPts val="1400"/>
              <a:buNone/>
              <a:defRPr sz="1900">
                <a:solidFill>
                  <a:schemeClr val="dk2"/>
                </a:solidFill>
              </a:defRPr>
            </a:lvl5pPr>
            <a:lvl6pPr marL="2743200" lvl="5" indent="-228600" algn="l">
              <a:lnSpc>
                <a:spcPct val="115000"/>
              </a:lnSpc>
              <a:spcBef>
                <a:spcPts val="2100"/>
              </a:spcBef>
              <a:spcAft>
                <a:spcPts val="0"/>
              </a:spcAft>
              <a:buClr>
                <a:schemeClr val="dk2"/>
              </a:buClr>
              <a:buSzPts val="1400"/>
              <a:buNone/>
              <a:defRPr sz="1900">
                <a:solidFill>
                  <a:schemeClr val="dk2"/>
                </a:solidFill>
              </a:defRPr>
            </a:lvl6pPr>
            <a:lvl7pPr marL="3200400" lvl="6" indent="-228600" algn="l">
              <a:lnSpc>
                <a:spcPct val="115000"/>
              </a:lnSpc>
              <a:spcBef>
                <a:spcPts val="2100"/>
              </a:spcBef>
              <a:spcAft>
                <a:spcPts val="0"/>
              </a:spcAft>
              <a:buClr>
                <a:schemeClr val="dk2"/>
              </a:buClr>
              <a:buSzPts val="1400"/>
              <a:buNone/>
              <a:defRPr sz="1900">
                <a:solidFill>
                  <a:schemeClr val="dk2"/>
                </a:solidFill>
              </a:defRPr>
            </a:lvl7pPr>
            <a:lvl8pPr marL="3657600" lvl="7" indent="-228600" algn="l">
              <a:lnSpc>
                <a:spcPct val="115000"/>
              </a:lnSpc>
              <a:spcBef>
                <a:spcPts val="2100"/>
              </a:spcBef>
              <a:spcAft>
                <a:spcPts val="0"/>
              </a:spcAft>
              <a:buClr>
                <a:schemeClr val="dk2"/>
              </a:buClr>
              <a:buSzPts val="1400"/>
              <a:buNone/>
              <a:defRPr sz="1900">
                <a:solidFill>
                  <a:schemeClr val="dk2"/>
                </a:solidFill>
              </a:defRPr>
            </a:lvl8pPr>
            <a:lvl9pPr marL="4114800" lvl="8" indent="-228600" algn="l">
              <a:lnSpc>
                <a:spcPct val="115000"/>
              </a:lnSpc>
              <a:spcBef>
                <a:spcPts val="2100"/>
              </a:spcBef>
              <a:spcAft>
                <a:spcPts val="2100"/>
              </a:spcAft>
              <a:buClr>
                <a:schemeClr val="dk2"/>
              </a:buClr>
              <a:buSzPts val="1400"/>
              <a:buNone/>
              <a:defRPr sz="1900">
                <a:solidFill>
                  <a:schemeClr val="dk2"/>
                </a:solidFill>
              </a:defRPr>
            </a:lvl9pPr>
          </a:lstStyle>
          <a:p>
            <a:endParaRPr/>
          </a:p>
        </p:txBody>
      </p:sp>
      <p:sp>
        <p:nvSpPr>
          <p:cNvPr id="79" name="Google Shape;79;g8c3748ae91_0_2699"/>
          <p:cNvSpPr txBox="1">
            <a:spLocks noGrp="1"/>
          </p:cNvSpPr>
          <p:nvPr>
            <p:ph type="sldNum" idx="12"/>
          </p:nvPr>
        </p:nvSpPr>
        <p:spPr>
          <a:xfrm>
            <a:off x="11296610" y="6217622"/>
            <a:ext cx="731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0" y="0"/>
            <a:ext cx="12192000" cy="68580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23"/>
          <p:cNvSpPr/>
          <p:nvPr/>
        </p:nvSpPr>
        <p:spPr>
          <a:xfrm>
            <a:off x="0" y="0"/>
            <a:ext cx="2851404" cy="6859522"/>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23"/>
          <p:cNvSpPr/>
          <p:nvPr/>
        </p:nvSpPr>
        <p:spPr>
          <a:xfrm>
            <a:off x="0" y="0"/>
            <a:ext cx="182880" cy="6858000"/>
          </a:xfrm>
          <a:custGeom>
            <a:avLst/>
            <a:gdLst/>
            <a:ahLst/>
            <a:cxnLst/>
            <a:rect l="l" t="t" r="r" b="b"/>
            <a:pathLst>
              <a:path w="182880" h="6858000" extrusionOk="0">
                <a:moveTo>
                  <a:pt x="182880" y="0"/>
                </a:moveTo>
                <a:lnTo>
                  <a:pt x="0" y="0"/>
                </a:lnTo>
                <a:lnTo>
                  <a:pt x="0" y="6858000"/>
                </a:lnTo>
                <a:lnTo>
                  <a:pt x="182880" y="6858000"/>
                </a:lnTo>
                <a:lnTo>
                  <a:pt x="182880" y="0"/>
                </a:lnTo>
                <a:close/>
              </a:path>
            </a:pathLst>
          </a:custGeom>
          <a:solidFill>
            <a:srgbClr val="766E5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23"/>
          <p:cNvSpPr/>
          <p:nvPr/>
        </p:nvSpPr>
        <p:spPr>
          <a:xfrm>
            <a:off x="0" y="714756"/>
            <a:ext cx="1592580" cy="508000"/>
          </a:xfrm>
          <a:custGeom>
            <a:avLst/>
            <a:gdLst/>
            <a:ahLst/>
            <a:cxnLst/>
            <a:rect l="l" t="t" r="r" b="b"/>
            <a:pathLst>
              <a:path w="1592580" h="508000" extrusionOk="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23"/>
          <p:cNvSpPr txBox="1">
            <a:spLocks noGrp="1"/>
          </p:cNvSpPr>
          <p:nvPr>
            <p:ph type="title"/>
          </p:nvPr>
        </p:nvSpPr>
        <p:spPr>
          <a:xfrm>
            <a:off x="2689098" y="392048"/>
            <a:ext cx="6813803" cy="6350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DE7D1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2740025" y="3030982"/>
            <a:ext cx="6821805" cy="364109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0" y="714756"/>
            <a:ext cx="1592580" cy="508000"/>
          </a:xfrm>
          <a:custGeom>
            <a:avLst/>
            <a:gdLst/>
            <a:ahLst/>
            <a:cxnLst/>
            <a:rect l="l" t="t" r="r" b="b"/>
            <a:pathLst>
              <a:path w="1592580" h="508000" extrusionOk="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7" name="Google Shape;107;p2"/>
          <p:cNvGrpSpPr/>
          <p:nvPr/>
        </p:nvGrpSpPr>
        <p:grpSpPr>
          <a:xfrm>
            <a:off x="2958083" y="0"/>
            <a:ext cx="6774180" cy="2007108"/>
            <a:chOff x="2958083" y="0"/>
            <a:chExt cx="6774180" cy="2007108"/>
          </a:xfrm>
        </p:grpSpPr>
        <p:sp>
          <p:nvSpPr>
            <p:cNvPr id="108" name="Google Shape;108;p2"/>
            <p:cNvSpPr/>
            <p:nvPr/>
          </p:nvSpPr>
          <p:spPr>
            <a:xfrm>
              <a:off x="2958083" y="320040"/>
              <a:ext cx="6038088" cy="113385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2"/>
            <p:cNvSpPr/>
            <p:nvPr/>
          </p:nvSpPr>
          <p:spPr>
            <a:xfrm>
              <a:off x="8022336" y="0"/>
              <a:ext cx="1709927" cy="20071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0" name="Google Shape;110;p2"/>
          <p:cNvSpPr txBox="1">
            <a:spLocks noGrp="1"/>
          </p:cNvSpPr>
          <p:nvPr>
            <p:ph type="ctrTitle"/>
          </p:nvPr>
        </p:nvSpPr>
        <p:spPr>
          <a:xfrm>
            <a:off x="3102864" y="-187375"/>
            <a:ext cx="5986271" cy="1229360"/>
          </a:xfrm>
          <a:prstGeom prst="rect">
            <a:avLst/>
          </a:prstGeom>
          <a:noFill/>
          <a:ln>
            <a:noFill/>
          </a:ln>
        </p:spPr>
        <p:txBody>
          <a:bodyPr spcFirstLastPara="1" wrap="square" lIns="0" tIns="12050" rIns="0" bIns="0" anchor="t" anchorCtr="0">
            <a:spAutoFit/>
          </a:bodyPr>
          <a:lstStyle/>
          <a:p>
            <a:pPr marL="171450" lvl="0" indent="0" algn="l" rtl="0">
              <a:lnSpc>
                <a:spcPct val="100000"/>
              </a:lnSpc>
              <a:spcBef>
                <a:spcPts val="0"/>
              </a:spcBef>
              <a:spcAft>
                <a:spcPts val="0"/>
              </a:spcAft>
              <a:buSzPts val="1400"/>
              <a:buNone/>
            </a:pPr>
            <a:r>
              <a:rPr lang="en-US"/>
              <a:t>Ever happened to you </a:t>
            </a:r>
            <a:r>
              <a:rPr lang="en-US" sz="7900"/>
              <a:t>?</a:t>
            </a:r>
            <a:endParaRPr sz="7900"/>
          </a:p>
        </p:txBody>
      </p:sp>
      <p:grpSp>
        <p:nvGrpSpPr>
          <p:cNvPr id="111" name="Google Shape;111;p2"/>
          <p:cNvGrpSpPr/>
          <p:nvPr/>
        </p:nvGrpSpPr>
        <p:grpSpPr>
          <a:xfrm>
            <a:off x="1405273" y="1650513"/>
            <a:ext cx="7519271" cy="4928594"/>
            <a:chOff x="1405273" y="1650513"/>
            <a:chExt cx="7519271" cy="4928594"/>
          </a:xfrm>
        </p:grpSpPr>
        <p:sp>
          <p:nvSpPr>
            <p:cNvPr id="112" name="Google Shape;112;p2"/>
            <p:cNvSpPr/>
            <p:nvPr/>
          </p:nvSpPr>
          <p:spPr>
            <a:xfrm>
              <a:off x="2628900" y="2278379"/>
              <a:ext cx="6295644" cy="430072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2"/>
            <p:cNvSpPr/>
            <p:nvPr/>
          </p:nvSpPr>
          <p:spPr>
            <a:xfrm>
              <a:off x="1405273" y="1650513"/>
              <a:ext cx="2447925" cy="1326515"/>
            </a:xfrm>
            <a:custGeom>
              <a:avLst/>
              <a:gdLst/>
              <a:ahLst/>
              <a:cxnLst/>
              <a:rect l="l" t="t" r="r" b="b"/>
              <a:pathLst>
                <a:path w="2447925" h="1326514" extrusionOk="0">
                  <a:moveTo>
                    <a:pt x="1901178" y="0"/>
                  </a:moveTo>
                  <a:lnTo>
                    <a:pt x="1854466" y="2844"/>
                  </a:lnTo>
                  <a:lnTo>
                    <a:pt x="1808960" y="11492"/>
                  </a:lnTo>
                  <a:lnTo>
                    <a:pt x="1765752" y="25879"/>
                  </a:lnTo>
                  <a:lnTo>
                    <a:pt x="1725936" y="45939"/>
                  </a:lnTo>
                  <a:lnTo>
                    <a:pt x="1690605" y="71606"/>
                  </a:lnTo>
                  <a:lnTo>
                    <a:pt x="1672184" y="55744"/>
                  </a:lnTo>
                  <a:lnTo>
                    <a:pt x="1628865" y="29261"/>
                  </a:lnTo>
                  <a:lnTo>
                    <a:pt x="1557547" y="5809"/>
                  </a:lnTo>
                  <a:lnTo>
                    <a:pt x="1509593" y="33"/>
                  </a:lnTo>
                  <a:lnTo>
                    <a:pt x="1461843" y="1247"/>
                  </a:lnTo>
                  <a:lnTo>
                    <a:pt x="1415634" y="9122"/>
                  </a:lnTo>
                  <a:lnTo>
                    <a:pt x="1372301" y="23331"/>
                  </a:lnTo>
                  <a:lnTo>
                    <a:pt x="1333178" y="43546"/>
                  </a:lnTo>
                  <a:lnTo>
                    <a:pt x="1299600" y="69442"/>
                  </a:lnTo>
                  <a:lnTo>
                    <a:pt x="1272902" y="100689"/>
                  </a:lnTo>
                  <a:lnTo>
                    <a:pt x="1256767" y="89808"/>
                  </a:lnTo>
                  <a:lnTo>
                    <a:pt x="1221592" y="70810"/>
                  </a:lnTo>
                  <a:lnTo>
                    <a:pt x="1152444" y="47084"/>
                  </a:lnTo>
                  <a:lnTo>
                    <a:pt x="1100745" y="38537"/>
                  </a:lnTo>
                  <a:lnTo>
                    <a:pt x="1048724" y="36812"/>
                  </a:lnTo>
                  <a:lnTo>
                    <a:pt x="997534" y="41648"/>
                  </a:lnTo>
                  <a:lnTo>
                    <a:pt x="948327" y="52781"/>
                  </a:lnTo>
                  <a:lnTo>
                    <a:pt x="902255" y="69950"/>
                  </a:lnTo>
                  <a:lnTo>
                    <a:pt x="860470" y="92892"/>
                  </a:lnTo>
                  <a:lnTo>
                    <a:pt x="824123" y="121344"/>
                  </a:lnTo>
                  <a:lnTo>
                    <a:pt x="794366" y="155045"/>
                  </a:lnTo>
                  <a:lnTo>
                    <a:pt x="748711" y="138236"/>
                  </a:lnTo>
                  <a:lnTo>
                    <a:pt x="700734" y="126127"/>
                  </a:lnTo>
                  <a:lnTo>
                    <a:pt x="651098" y="118816"/>
                  </a:lnTo>
                  <a:lnTo>
                    <a:pt x="600469" y="116400"/>
                  </a:lnTo>
                  <a:lnTo>
                    <a:pt x="549510" y="118977"/>
                  </a:lnTo>
                  <a:lnTo>
                    <a:pt x="494101" y="127614"/>
                  </a:lnTo>
                  <a:lnTo>
                    <a:pt x="442303" y="141768"/>
                  </a:lnTo>
                  <a:lnTo>
                    <a:pt x="394623" y="160949"/>
                  </a:lnTo>
                  <a:lnTo>
                    <a:pt x="351568" y="184666"/>
                  </a:lnTo>
                  <a:lnTo>
                    <a:pt x="313644" y="212428"/>
                  </a:lnTo>
                  <a:lnTo>
                    <a:pt x="281358" y="243745"/>
                  </a:lnTo>
                  <a:lnTo>
                    <a:pt x="255217" y="278126"/>
                  </a:lnTo>
                  <a:lnTo>
                    <a:pt x="235727" y="315080"/>
                  </a:lnTo>
                  <a:lnTo>
                    <a:pt x="223395" y="354117"/>
                  </a:lnTo>
                  <a:lnTo>
                    <a:pt x="218727" y="394746"/>
                  </a:lnTo>
                  <a:lnTo>
                    <a:pt x="222231" y="436477"/>
                  </a:lnTo>
                  <a:lnTo>
                    <a:pt x="220199" y="440541"/>
                  </a:lnTo>
                  <a:lnTo>
                    <a:pt x="163645" y="449954"/>
                  </a:lnTo>
                  <a:lnTo>
                    <a:pt x="112281" y="468608"/>
                  </a:lnTo>
                  <a:lnTo>
                    <a:pt x="68109" y="495547"/>
                  </a:lnTo>
                  <a:lnTo>
                    <a:pt x="33128" y="529822"/>
                  </a:lnTo>
                  <a:lnTo>
                    <a:pt x="10211" y="568372"/>
                  </a:lnTo>
                  <a:lnTo>
                    <a:pt x="0" y="608457"/>
                  </a:lnTo>
                  <a:lnTo>
                    <a:pt x="1964" y="648580"/>
                  </a:lnTo>
                  <a:lnTo>
                    <a:pt x="15576" y="687244"/>
                  </a:lnTo>
                  <a:lnTo>
                    <a:pt x="40308" y="722950"/>
                  </a:lnTo>
                  <a:lnTo>
                    <a:pt x="75629" y="754203"/>
                  </a:lnTo>
                  <a:lnTo>
                    <a:pt x="121012" y="779504"/>
                  </a:lnTo>
                  <a:lnTo>
                    <a:pt x="88727" y="811242"/>
                  </a:lnTo>
                  <a:lnTo>
                    <a:pt x="66752" y="846909"/>
                  </a:lnTo>
                  <a:lnTo>
                    <a:pt x="55683" y="885195"/>
                  </a:lnTo>
                  <a:lnTo>
                    <a:pt x="56115" y="924792"/>
                  </a:lnTo>
                  <a:lnTo>
                    <a:pt x="69184" y="965617"/>
                  </a:lnTo>
                  <a:lnTo>
                    <a:pt x="93684" y="1002007"/>
                  </a:lnTo>
                  <a:lnTo>
                    <a:pt x="127971" y="1033007"/>
                  </a:lnTo>
                  <a:lnTo>
                    <a:pt x="170398" y="1057664"/>
                  </a:lnTo>
                  <a:lnTo>
                    <a:pt x="219318" y="1075026"/>
                  </a:lnTo>
                  <a:lnTo>
                    <a:pt x="273085" y="1084138"/>
                  </a:lnTo>
                  <a:lnTo>
                    <a:pt x="330054" y="1084050"/>
                  </a:lnTo>
                  <a:lnTo>
                    <a:pt x="334626" y="1089892"/>
                  </a:lnTo>
                  <a:lnTo>
                    <a:pt x="363426" y="1121112"/>
                  </a:lnTo>
                  <a:lnTo>
                    <a:pt x="396185" y="1149077"/>
                  </a:lnTo>
                  <a:lnTo>
                    <a:pt x="432454" y="1173703"/>
                  </a:lnTo>
                  <a:lnTo>
                    <a:pt x="471783" y="1194908"/>
                  </a:lnTo>
                  <a:lnTo>
                    <a:pt x="513725" y="1212609"/>
                  </a:lnTo>
                  <a:lnTo>
                    <a:pt x="557828" y="1226722"/>
                  </a:lnTo>
                  <a:lnTo>
                    <a:pt x="603644" y="1237164"/>
                  </a:lnTo>
                  <a:lnTo>
                    <a:pt x="650724" y="1243853"/>
                  </a:lnTo>
                  <a:lnTo>
                    <a:pt x="698618" y="1246705"/>
                  </a:lnTo>
                  <a:lnTo>
                    <a:pt x="746877" y="1245637"/>
                  </a:lnTo>
                  <a:lnTo>
                    <a:pt x="795051" y="1240566"/>
                  </a:lnTo>
                  <a:lnTo>
                    <a:pt x="842692" y="1231410"/>
                  </a:lnTo>
                  <a:lnTo>
                    <a:pt x="889349" y="1218085"/>
                  </a:lnTo>
                  <a:lnTo>
                    <a:pt x="934574" y="1200509"/>
                  </a:lnTo>
                  <a:lnTo>
                    <a:pt x="966845" y="1231360"/>
                  </a:lnTo>
                  <a:lnTo>
                    <a:pt x="1004278" y="1258469"/>
                  </a:lnTo>
                  <a:lnTo>
                    <a:pt x="1046277" y="1281506"/>
                  </a:lnTo>
                  <a:lnTo>
                    <a:pt x="1092245" y="1300142"/>
                  </a:lnTo>
                  <a:lnTo>
                    <a:pt x="1141584" y="1314047"/>
                  </a:lnTo>
                  <a:lnTo>
                    <a:pt x="1192239" y="1322686"/>
                  </a:lnTo>
                  <a:lnTo>
                    <a:pt x="1242798" y="1326146"/>
                  </a:lnTo>
                  <a:lnTo>
                    <a:pt x="1292693" y="1324653"/>
                  </a:lnTo>
                  <a:lnTo>
                    <a:pt x="1341355" y="1318430"/>
                  </a:lnTo>
                  <a:lnTo>
                    <a:pt x="1388219" y="1307703"/>
                  </a:lnTo>
                  <a:lnTo>
                    <a:pt x="1432716" y="1292695"/>
                  </a:lnTo>
                  <a:lnTo>
                    <a:pt x="1474279" y="1273630"/>
                  </a:lnTo>
                  <a:lnTo>
                    <a:pt x="1512340" y="1250735"/>
                  </a:lnTo>
                  <a:lnTo>
                    <a:pt x="1546331" y="1224232"/>
                  </a:lnTo>
                  <a:lnTo>
                    <a:pt x="1575686" y="1194346"/>
                  </a:lnTo>
                  <a:lnTo>
                    <a:pt x="1599837" y="1161302"/>
                  </a:lnTo>
                  <a:lnTo>
                    <a:pt x="1618215" y="1125325"/>
                  </a:lnTo>
                  <a:lnTo>
                    <a:pt x="1658050" y="1140898"/>
                  </a:lnTo>
                  <a:lnTo>
                    <a:pt x="1700194" y="1152280"/>
                  </a:lnTo>
                  <a:lnTo>
                    <a:pt x="1744053" y="1159329"/>
                  </a:lnTo>
                  <a:lnTo>
                    <a:pt x="1789030" y="1161901"/>
                  </a:lnTo>
                  <a:lnTo>
                    <a:pt x="1842215" y="1159041"/>
                  </a:lnTo>
                  <a:lnTo>
                    <a:pt x="1892731" y="1150182"/>
                  </a:lnTo>
                  <a:lnTo>
                    <a:pt x="1939899" y="1135815"/>
                  </a:lnTo>
                  <a:lnTo>
                    <a:pt x="1983040" y="1116433"/>
                  </a:lnTo>
                  <a:lnTo>
                    <a:pt x="2021472" y="1092527"/>
                  </a:lnTo>
                  <a:lnTo>
                    <a:pt x="2054517" y="1064590"/>
                  </a:lnTo>
                  <a:lnTo>
                    <a:pt x="2081495" y="1033115"/>
                  </a:lnTo>
                  <a:lnTo>
                    <a:pt x="2101727" y="998593"/>
                  </a:lnTo>
                  <a:lnTo>
                    <a:pt x="2114532" y="961517"/>
                  </a:lnTo>
                  <a:lnTo>
                    <a:pt x="2119230" y="922379"/>
                  </a:lnTo>
                  <a:lnTo>
                    <a:pt x="2167449" y="914953"/>
                  </a:lnTo>
                  <a:lnTo>
                    <a:pt x="2213798" y="903075"/>
                  </a:lnTo>
                  <a:lnTo>
                    <a:pt x="2257694" y="886910"/>
                  </a:lnTo>
                  <a:lnTo>
                    <a:pt x="2298554" y="866626"/>
                  </a:lnTo>
                  <a:lnTo>
                    <a:pt x="2340978" y="838739"/>
                  </a:lnTo>
                  <a:lnTo>
                    <a:pt x="2376529" y="807373"/>
                  </a:lnTo>
                  <a:lnTo>
                    <a:pt x="2405098" y="773142"/>
                  </a:lnTo>
                  <a:lnTo>
                    <a:pt x="2426575" y="736660"/>
                  </a:lnTo>
                  <a:lnTo>
                    <a:pt x="2440852" y="698543"/>
                  </a:lnTo>
                  <a:lnTo>
                    <a:pt x="2447818" y="659403"/>
                  </a:lnTo>
                  <a:lnTo>
                    <a:pt x="2447364" y="619856"/>
                  </a:lnTo>
                  <a:lnTo>
                    <a:pt x="2439381" y="580516"/>
                  </a:lnTo>
                  <a:lnTo>
                    <a:pt x="2423761" y="541996"/>
                  </a:lnTo>
                  <a:lnTo>
                    <a:pt x="2400392" y="504912"/>
                  </a:lnTo>
                  <a:lnTo>
                    <a:pt x="2369166" y="469878"/>
                  </a:lnTo>
                  <a:lnTo>
                    <a:pt x="2373169" y="462686"/>
                  </a:lnTo>
                  <a:lnTo>
                    <a:pt x="2376802" y="455400"/>
                  </a:lnTo>
                  <a:lnTo>
                    <a:pt x="2380078" y="448018"/>
                  </a:lnTo>
                  <a:lnTo>
                    <a:pt x="2383009" y="440541"/>
                  </a:lnTo>
                  <a:lnTo>
                    <a:pt x="2392573" y="400905"/>
                  </a:lnTo>
                  <a:lnTo>
                    <a:pt x="2392455" y="361761"/>
                  </a:lnTo>
                  <a:lnTo>
                    <a:pt x="2383254" y="323884"/>
                  </a:lnTo>
                  <a:lnTo>
                    <a:pt x="2365571" y="288049"/>
                  </a:lnTo>
                  <a:lnTo>
                    <a:pt x="2340005" y="255029"/>
                  </a:lnTo>
                  <a:lnTo>
                    <a:pt x="2307157" y="225600"/>
                  </a:lnTo>
                  <a:lnTo>
                    <a:pt x="2267627" y="200536"/>
                  </a:lnTo>
                  <a:lnTo>
                    <a:pt x="2222014" y="180612"/>
                  </a:lnTo>
                  <a:lnTo>
                    <a:pt x="2170919" y="166602"/>
                  </a:lnTo>
                  <a:lnTo>
                    <a:pt x="2158505" y="132780"/>
                  </a:lnTo>
                  <a:lnTo>
                    <a:pt x="2111626" y="72804"/>
                  </a:lnTo>
                  <a:lnTo>
                    <a:pt x="2078209" y="47984"/>
                  </a:lnTo>
                  <a:lnTo>
                    <a:pt x="2037610" y="26952"/>
                  </a:lnTo>
                  <a:lnTo>
                    <a:pt x="1993843" y="11988"/>
                  </a:lnTo>
                  <a:lnTo>
                    <a:pt x="1948001" y="3026"/>
                  </a:lnTo>
                  <a:lnTo>
                    <a:pt x="1901178" y="0"/>
                  </a:lnTo>
                  <a:close/>
                </a:path>
              </a:pathLst>
            </a:custGeom>
            <a:solidFill>
              <a:srgbClr val="A42F0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2"/>
            <p:cNvSpPr/>
            <p:nvPr/>
          </p:nvSpPr>
          <p:spPr>
            <a:xfrm>
              <a:off x="1405273" y="1650513"/>
              <a:ext cx="2447925" cy="1326515"/>
            </a:xfrm>
            <a:custGeom>
              <a:avLst/>
              <a:gdLst/>
              <a:ahLst/>
              <a:cxnLst/>
              <a:rect l="l" t="t" r="r" b="b"/>
              <a:pathLst>
                <a:path w="2447925" h="1326514" extrusionOk="0">
                  <a:moveTo>
                    <a:pt x="222231" y="436477"/>
                  </a:moveTo>
                  <a:lnTo>
                    <a:pt x="218727" y="394746"/>
                  </a:lnTo>
                  <a:lnTo>
                    <a:pt x="223395" y="354117"/>
                  </a:lnTo>
                  <a:lnTo>
                    <a:pt x="235727" y="315080"/>
                  </a:lnTo>
                  <a:lnTo>
                    <a:pt x="255217" y="278126"/>
                  </a:lnTo>
                  <a:lnTo>
                    <a:pt x="281358" y="243745"/>
                  </a:lnTo>
                  <a:lnTo>
                    <a:pt x="313644" y="212428"/>
                  </a:lnTo>
                  <a:lnTo>
                    <a:pt x="351568" y="184666"/>
                  </a:lnTo>
                  <a:lnTo>
                    <a:pt x="394623" y="160949"/>
                  </a:lnTo>
                  <a:lnTo>
                    <a:pt x="442303" y="141768"/>
                  </a:lnTo>
                  <a:lnTo>
                    <a:pt x="494101" y="127614"/>
                  </a:lnTo>
                  <a:lnTo>
                    <a:pt x="549510" y="118977"/>
                  </a:lnTo>
                  <a:lnTo>
                    <a:pt x="600469" y="116400"/>
                  </a:lnTo>
                  <a:lnTo>
                    <a:pt x="651098" y="118816"/>
                  </a:lnTo>
                  <a:lnTo>
                    <a:pt x="700734" y="126127"/>
                  </a:lnTo>
                  <a:lnTo>
                    <a:pt x="748711" y="138236"/>
                  </a:lnTo>
                  <a:lnTo>
                    <a:pt x="794366" y="155045"/>
                  </a:lnTo>
                  <a:lnTo>
                    <a:pt x="824123" y="121344"/>
                  </a:lnTo>
                  <a:lnTo>
                    <a:pt x="860470" y="92892"/>
                  </a:lnTo>
                  <a:lnTo>
                    <a:pt x="902255" y="69950"/>
                  </a:lnTo>
                  <a:lnTo>
                    <a:pt x="948327" y="52781"/>
                  </a:lnTo>
                  <a:lnTo>
                    <a:pt x="997534" y="41648"/>
                  </a:lnTo>
                  <a:lnTo>
                    <a:pt x="1048724" y="36812"/>
                  </a:lnTo>
                  <a:lnTo>
                    <a:pt x="1100745" y="38537"/>
                  </a:lnTo>
                  <a:lnTo>
                    <a:pt x="1152444" y="47084"/>
                  </a:lnTo>
                  <a:lnTo>
                    <a:pt x="1202671" y="62716"/>
                  </a:lnTo>
                  <a:lnTo>
                    <a:pt x="1239644" y="79845"/>
                  </a:lnTo>
                  <a:lnTo>
                    <a:pt x="1272902" y="100689"/>
                  </a:lnTo>
                  <a:lnTo>
                    <a:pt x="1299600" y="69442"/>
                  </a:lnTo>
                  <a:lnTo>
                    <a:pt x="1333178" y="43546"/>
                  </a:lnTo>
                  <a:lnTo>
                    <a:pt x="1372301" y="23331"/>
                  </a:lnTo>
                  <a:lnTo>
                    <a:pt x="1415634" y="9122"/>
                  </a:lnTo>
                  <a:lnTo>
                    <a:pt x="1461843" y="1247"/>
                  </a:lnTo>
                  <a:lnTo>
                    <a:pt x="1509593" y="33"/>
                  </a:lnTo>
                  <a:lnTo>
                    <a:pt x="1557547" y="5809"/>
                  </a:lnTo>
                  <a:lnTo>
                    <a:pt x="1604372" y="18901"/>
                  </a:lnTo>
                  <a:lnTo>
                    <a:pt x="1651537" y="41586"/>
                  </a:lnTo>
                  <a:lnTo>
                    <a:pt x="1690605" y="71606"/>
                  </a:lnTo>
                  <a:lnTo>
                    <a:pt x="1725936" y="45939"/>
                  </a:lnTo>
                  <a:lnTo>
                    <a:pt x="1765752" y="25879"/>
                  </a:lnTo>
                  <a:lnTo>
                    <a:pt x="1808960" y="11492"/>
                  </a:lnTo>
                  <a:lnTo>
                    <a:pt x="1854466" y="2844"/>
                  </a:lnTo>
                  <a:lnTo>
                    <a:pt x="1901178" y="0"/>
                  </a:lnTo>
                  <a:lnTo>
                    <a:pt x="1948001" y="3026"/>
                  </a:lnTo>
                  <a:lnTo>
                    <a:pt x="1993843" y="11988"/>
                  </a:lnTo>
                  <a:lnTo>
                    <a:pt x="2037610" y="26952"/>
                  </a:lnTo>
                  <a:lnTo>
                    <a:pt x="2078209" y="47984"/>
                  </a:lnTo>
                  <a:lnTo>
                    <a:pt x="2111626" y="72804"/>
                  </a:lnTo>
                  <a:lnTo>
                    <a:pt x="2138566" y="101292"/>
                  </a:lnTo>
                  <a:lnTo>
                    <a:pt x="2170919" y="166602"/>
                  </a:lnTo>
                  <a:lnTo>
                    <a:pt x="2222014" y="180612"/>
                  </a:lnTo>
                  <a:lnTo>
                    <a:pt x="2267627" y="200536"/>
                  </a:lnTo>
                  <a:lnTo>
                    <a:pt x="2307157" y="225600"/>
                  </a:lnTo>
                  <a:lnTo>
                    <a:pt x="2340005" y="255029"/>
                  </a:lnTo>
                  <a:lnTo>
                    <a:pt x="2365571" y="288049"/>
                  </a:lnTo>
                  <a:lnTo>
                    <a:pt x="2383254" y="323884"/>
                  </a:lnTo>
                  <a:lnTo>
                    <a:pt x="2392455" y="361761"/>
                  </a:lnTo>
                  <a:lnTo>
                    <a:pt x="2392573" y="400905"/>
                  </a:lnTo>
                  <a:lnTo>
                    <a:pt x="2383009" y="440541"/>
                  </a:lnTo>
                  <a:lnTo>
                    <a:pt x="2380078" y="448018"/>
                  </a:lnTo>
                  <a:lnTo>
                    <a:pt x="2376802" y="455400"/>
                  </a:lnTo>
                  <a:lnTo>
                    <a:pt x="2373169" y="462686"/>
                  </a:lnTo>
                  <a:lnTo>
                    <a:pt x="2369166" y="469878"/>
                  </a:lnTo>
                  <a:lnTo>
                    <a:pt x="2400392" y="504912"/>
                  </a:lnTo>
                  <a:lnTo>
                    <a:pt x="2423761" y="541996"/>
                  </a:lnTo>
                  <a:lnTo>
                    <a:pt x="2439381" y="580516"/>
                  </a:lnTo>
                  <a:lnTo>
                    <a:pt x="2447364" y="619856"/>
                  </a:lnTo>
                  <a:lnTo>
                    <a:pt x="2447818" y="659403"/>
                  </a:lnTo>
                  <a:lnTo>
                    <a:pt x="2440852" y="698543"/>
                  </a:lnTo>
                  <a:lnTo>
                    <a:pt x="2426575" y="736660"/>
                  </a:lnTo>
                  <a:lnTo>
                    <a:pt x="2405098" y="773142"/>
                  </a:lnTo>
                  <a:lnTo>
                    <a:pt x="2376529" y="807373"/>
                  </a:lnTo>
                  <a:lnTo>
                    <a:pt x="2340978" y="838739"/>
                  </a:lnTo>
                  <a:lnTo>
                    <a:pt x="2298554" y="866626"/>
                  </a:lnTo>
                  <a:lnTo>
                    <a:pt x="2257694" y="886910"/>
                  </a:lnTo>
                  <a:lnTo>
                    <a:pt x="2213798" y="903075"/>
                  </a:lnTo>
                  <a:lnTo>
                    <a:pt x="2167449" y="914953"/>
                  </a:lnTo>
                  <a:lnTo>
                    <a:pt x="2119230" y="922379"/>
                  </a:lnTo>
                  <a:lnTo>
                    <a:pt x="2114532" y="961517"/>
                  </a:lnTo>
                  <a:lnTo>
                    <a:pt x="2101727" y="998593"/>
                  </a:lnTo>
                  <a:lnTo>
                    <a:pt x="2081495" y="1033115"/>
                  </a:lnTo>
                  <a:lnTo>
                    <a:pt x="2054517" y="1064590"/>
                  </a:lnTo>
                  <a:lnTo>
                    <a:pt x="2021472" y="1092527"/>
                  </a:lnTo>
                  <a:lnTo>
                    <a:pt x="1983040" y="1116433"/>
                  </a:lnTo>
                  <a:lnTo>
                    <a:pt x="1939899" y="1135815"/>
                  </a:lnTo>
                  <a:lnTo>
                    <a:pt x="1892731" y="1150182"/>
                  </a:lnTo>
                  <a:lnTo>
                    <a:pt x="1842215" y="1159041"/>
                  </a:lnTo>
                  <a:lnTo>
                    <a:pt x="1789030" y="1161901"/>
                  </a:lnTo>
                  <a:lnTo>
                    <a:pt x="1744053" y="1159329"/>
                  </a:lnTo>
                  <a:lnTo>
                    <a:pt x="1700194" y="1152280"/>
                  </a:lnTo>
                  <a:lnTo>
                    <a:pt x="1658050" y="1140898"/>
                  </a:lnTo>
                  <a:lnTo>
                    <a:pt x="1618215" y="1125325"/>
                  </a:lnTo>
                  <a:lnTo>
                    <a:pt x="1599837" y="1161302"/>
                  </a:lnTo>
                  <a:lnTo>
                    <a:pt x="1575686" y="1194346"/>
                  </a:lnTo>
                  <a:lnTo>
                    <a:pt x="1546331" y="1224232"/>
                  </a:lnTo>
                  <a:lnTo>
                    <a:pt x="1512340" y="1250735"/>
                  </a:lnTo>
                  <a:lnTo>
                    <a:pt x="1474279" y="1273630"/>
                  </a:lnTo>
                  <a:lnTo>
                    <a:pt x="1432716" y="1292695"/>
                  </a:lnTo>
                  <a:lnTo>
                    <a:pt x="1388219" y="1307703"/>
                  </a:lnTo>
                  <a:lnTo>
                    <a:pt x="1341355" y="1318430"/>
                  </a:lnTo>
                  <a:lnTo>
                    <a:pt x="1292693" y="1324653"/>
                  </a:lnTo>
                  <a:lnTo>
                    <a:pt x="1242798" y="1326146"/>
                  </a:lnTo>
                  <a:lnTo>
                    <a:pt x="1192239" y="1322686"/>
                  </a:lnTo>
                  <a:lnTo>
                    <a:pt x="1141584" y="1314047"/>
                  </a:lnTo>
                  <a:lnTo>
                    <a:pt x="1092245" y="1300142"/>
                  </a:lnTo>
                  <a:lnTo>
                    <a:pt x="1046277" y="1281506"/>
                  </a:lnTo>
                  <a:lnTo>
                    <a:pt x="1004278" y="1258469"/>
                  </a:lnTo>
                  <a:lnTo>
                    <a:pt x="966845" y="1231360"/>
                  </a:lnTo>
                  <a:lnTo>
                    <a:pt x="934574" y="1200509"/>
                  </a:lnTo>
                  <a:lnTo>
                    <a:pt x="889349" y="1218085"/>
                  </a:lnTo>
                  <a:lnTo>
                    <a:pt x="842692" y="1231410"/>
                  </a:lnTo>
                  <a:lnTo>
                    <a:pt x="795051" y="1240566"/>
                  </a:lnTo>
                  <a:lnTo>
                    <a:pt x="746877" y="1245637"/>
                  </a:lnTo>
                  <a:lnTo>
                    <a:pt x="698618" y="1246705"/>
                  </a:lnTo>
                  <a:lnTo>
                    <a:pt x="650724" y="1243853"/>
                  </a:lnTo>
                  <a:lnTo>
                    <a:pt x="603644" y="1237164"/>
                  </a:lnTo>
                  <a:lnTo>
                    <a:pt x="557828" y="1226722"/>
                  </a:lnTo>
                  <a:lnTo>
                    <a:pt x="513725" y="1212609"/>
                  </a:lnTo>
                  <a:lnTo>
                    <a:pt x="471783" y="1194908"/>
                  </a:lnTo>
                  <a:lnTo>
                    <a:pt x="432454" y="1173703"/>
                  </a:lnTo>
                  <a:lnTo>
                    <a:pt x="396185" y="1149077"/>
                  </a:lnTo>
                  <a:lnTo>
                    <a:pt x="363426" y="1121112"/>
                  </a:lnTo>
                  <a:lnTo>
                    <a:pt x="334626" y="1089892"/>
                  </a:lnTo>
                  <a:lnTo>
                    <a:pt x="331578" y="1085955"/>
                  </a:lnTo>
                  <a:lnTo>
                    <a:pt x="330054" y="1084050"/>
                  </a:lnTo>
                  <a:lnTo>
                    <a:pt x="273085" y="1084138"/>
                  </a:lnTo>
                  <a:lnTo>
                    <a:pt x="219318" y="1075026"/>
                  </a:lnTo>
                  <a:lnTo>
                    <a:pt x="170398" y="1057664"/>
                  </a:lnTo>
                  <a:lnTo>
                    <a:pt x="127971" y="1033007"/>
                  </a:lnTo>
                  <a:lnTo>
                    <a:pt x="93684" y="1002007"/>
                  </a:lnTo>
                  <a:lnTo>
                    <a:pt x="69184" y="965617"/>
                  </a:lnTo>
                  <a:lnTo>
                    <a:pt x="56115" y="924792"/>
                  </a:lnTo>
                  <a:lnTo>
                    <a:pt x="55683" y="885195"/>
                  </a:lnTo>
                  <a:lnTo>
                    <a:pt x="66752" y="846909"/>
                  </a:lnTo>
                  <a:lnTo>
                    <a:pt x="88727" y="811242"/>
                  </a:lnTo>
                  <a:lnTo>
                    <a:pt x="121012" y="779504"/>
                  </a:lnTo>
                  <a:lnTo>
                    <a:pt x="75629" y="754203"/>
                  </a:lnTo>
                  <a:lnTo>
                    <a:pt x="40308" y="722950"/>
                  </a:lnTo>
                  <a:lnTo>
                    <a:pt x="15576" y="687244"/>
                  </a:lnTo>
                  <a:lnTo>
                    <a:pt x="1964" y="648580"/>
                  </a:lnTo>
                  <a:lnTo>
                    <a:pt x="0" y="608457"/>
                  </a:lnTo>
                  <a:lnTo>
                    <a:pt x="10211" y="568372"/>
                  </a:lnTo>
                  <a:lnTo>
                    <a:pt x="33128" y="529822"/>
                  </a:lnTo>
                  <a:lnTo>
                    <a:pt x="68109" y="495547"/>
                  </a:lnTo>
                  <a:lnTo>
                    <a:pt x="112281" y="468608"/>
                  </a:lnTo>
                  <a:lnTo>
                    <a:pt x="163645" y="449954"/>
                  </a:lnTo>
                  <a:lnTo>
                    <a:pt x="220199" y="440541"/>
                  </a:lnTo>
                  <a:lnTo>
                    <a:pt x="222231" y="436477"/>
                  </a:lnTo>
                  <a:close/>
                </a:path>
                <a:path w="2447925" h="1326514" extrusionOk="0">
                  <a:moveTo>
                    <a:pt x="267062" y="798808"/>
                  </a:moveTo>
                  <a:lnTo>
                    <a:pt x="229639" y="798871"/>
                  </a:lnTo>
                  <a:lnTo>
                    <a:pt x="192847" y="794744"/>
                  </a:lnTo>
                  <a:lnTo>
                    <a:pt x="157316" y="786520"/>
                  </a:lnTo>
                  <a:lnTo>
                    <a:pt x="123679" y="774297"/>
                  </a:lnTo>
                </a:path>
                <a:path w="2447925" h="1326514" extrusionOk="0">
                  <a:moveTo>
                    <a:pt x="393681" y="1066524"/>
                  </a:moveTo>
                  <a:lnTo>
                    <a:pt x="378378" y="1070546"/>
                  </a:lnTo>
                  <a:lnTo>
                    <a:pt x="362789" y="1073842"/>
                  </a:lnTo>
                  <a:lnTo>
                    <a:pt x="346961" y="1076400"/>
                  </a:lnTo>
                  <a:lnTo>
                    <a:pt x="330943" y="1078208"/>
                  </a:lnTo>
                </a:path>
                <a:path w="2447925" h="1326514" extrusionOk="0">
                  <a:moveTo>
                    <a:pt x="934320" y="1195175"/>
                  </a:moveTo>
                  <a:lnTo>
                    <a:pt x="923444" y="1182391"/>
                  </a:lnTo>
                  <a:lnTo>
                    <a:pt x="913508" y="1169203"/>
                  </a:lnTo>
                  <a:lnTo>
                    <a:pt x="904549" y="1155634"/>
                  </a:lnTo>
                  <a:lnTo>
                    <a:pt x="896601" y="1141708"/>
                  </a:lnTo>
                </a:path>
                <a:path w="2447925" h="1326514" extrusionOk="0">
                  <a:moveTo>
                    <a:pt x="1633582" y="1061952"/>
                  </a:moveTo>
                  <a:lnTo>
                    <a:pt x="1631417" y="1076834"/>
                  </a:lnTo>
                  <a:lnTo>
                    <a:pt x="1628169" y="1091574"/>
                  </a:lnTo>
                  <a:lnTo>
                    <a:pt x="1623849" y="1106171"/>
                  </a:lnTo>
                  <a:lnTo>
                    <a:pt x="1618469" y="1120626"/>
                  </a:lnTo>
                </a:path>
              </a:pathLst>
            </a:custGeom>
            <a:noFill/>
            <a:ln w="15225" cap="flat" cmpd="sng">
              <a:solidFill>
                <a:srgbClr val="78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2"/>
            <p:cNvSpPr/>
            <p:nvPr/>
          </p:nvSpPr>
          <p:spPr>
            <a:xfrm>
              <a:off x="3331463" y="2342768"/>
              <a:ext cx="199263" cy="23431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2"/>
            <p:cNvSpPr/>
            <p:nvPr/>
          </p:nvSpPr>
          <p:spPr>
            <a:xfrm>
              <a:off x="1627505" y="1717801"/>
              <a:ext cx="2146300" cy="481965"/>
            </a:xfrm>
            <a:custGeom>
              <a:avLst/>
              <a:gdLst/>
              <a:ahLst/>
              <a:cxnLst/>
              <a:rect l="l" t="t" r="r" b="b"/>
              <a:pathLst>
                <a:path w="2146300" h="481964" extrusionOk="0">
                  <a:moveTo>
                    <a:pt x="2145792" y="399414"/>
                  </a:moveTo>
                  <a:lnTo>
                    <a:pt x="2130204" y="422431"/>
                  </a:lnTo>
                  <a:lnTo>
                    <a:pt x="2111200" y="443912"/>
                  </a:lnTo>
                  <a:lnTo>
                    <a:pt x="2088981" y="463655"/>
                  </a:lnTo>
                  <a:lnTo>
                    <a:pt x="2063749" y="481457"/>
                  </a:lnTo>
                </a:path>
                <a:path w="2146300" h="481964" extrusionOk="0">
                  <a:moveTo>
                    <a:pt x="1949069" y="94614"/>
                  </a:moveTo>
                  <a:lnTo>
                    <a:pt x="1951118" y="104259"/>
                  </a:lnTo>
                  <a:lnTo>
                    <a:pt x="1952513" y="113950"/>
                  </a:lnTo>
                  <a:lnTo>
                    <a:pt x="1953265" y="123690"/>
                  </a:lnTo>
                  <a:lnTo>
                    <a:pt x="1953386" y="133476"/>
                  </a:lnTo>
                </a:path>
                <a:path w="2146300" h="481964" extrusionOk="0">
                  <a:moveTo>
                    <a:pt x="1425575" y="49402"/>
                  </a:moveTo>
                  <a:lnTo>
                    <a:pt x="1434214" y="36218"/>
                  </a:lnTo>
                  <a:lnTo>
                    <a:pt x="1444117" y="23558"/>
                  </a:lnTo>
                  <a:lnTo>
                    <a:pt x="1455257" y="11469"/>
                  </a:lnTo>
                  <a:lnTo>
                    <a:pt x="1467612" y="0"/>
                  </a:lnTo>
                </a:path>
                <a:path w="2146300" h="481964" extrusionOk="0">
                  <a:moveTo>
                    <a:pt x="1032763" y="73025"/>
                  </a:moveTo>
                  <a:lnTo>
                    <a:pt x="1036528" y="61981"/>
                  </a:lnTo>
                  <a:lnTo>
                    <a:pt x="1041161" y="51165"/>
                  </a:lnTo>
                  <a:lnTo>
                    <a:pt x="1046676" y="40610"/>
                  </a:lnTo>
                  <a:lnTo>
                    <a:pt x="1053083" y="30352"/>
                  </a:lnTo>
                </a:path>
                <a:path w="2146300" h="481964" extrusionOk="0">
                  <a:moveTo>
                    <a:pt x="571881" y="87502"/>
                  </a:moveTo>
                  <a:lnTo>
                    <a:pt x="591514" y="96597"/>
                  </a:lnTo>
                  <a:lnTo>
                    <a:pt x="610362" y="106537"/>
                  </a:lnTo>
                  <a:lnTo>
                    <a:pt x="628352" y="117310"/>
                  </a:lnTo>
                  <a:lnTo>
                    <a:pt x="645413" y="128905"/>
                  </a:lnTo>
                </a:path>
                <a:path w="2146300" h="481964" extrusionOk="0">
                  <a:moveTo>
                    <a:pt x="12826" y="412750"/>
                  </a:moveTo>
                  <a:lnTo>
                    <a:pt x="8733" y="402014"/>
                  </a:lnTo>
                  <a:lnTo>
                    <a:pt x="5222" y="391160"/>
                  </a:lnTo>
                  <a:lnTo>
                    <a:pt x="2307" y="380210"/>
                  </a:lnTo>
                  <a:lnTo>
                    <a:pt x="0" y="369188"/>
                  </a:lnTo>
                </a:path>
              </a:pathLst>
            </a:custGeom>
            <a:noFill/>
            <a:ln w="15225" cap="flat" cmpd="sng">
              <a:solidFill>
                <a:srgbClr val="781F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7" name="Google Shape;117;p2"/>
          <p:cNvSpPr txBox="1"/>
          <p:nvPr/>
        </p:nvSpPr>
        <p:spPr>
          <a:xfrm>
            <a:off x="1816735" y="2051430"/>
            <a:ext cx="15913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Delayed flight ?</a:t>
            </a:r>
            <a:endParaRPr sz="1800" b="0" i="0" u="none" strike="noStrike" cap="none">
              <a:solidFill>
                <a:srgbClr val="000000"/>
              </a:solidFill>
              <a:latin typeface="Arial"/>
              <a:ea typeface="Arial"/>
              <a:cs typeface="Arial"/>
              <a:sym typeface="Arial"/>
            </a:endParaRPr>
          </a:p>
        </p:txBody>
      </p:sp>
      <p:sp>
        <p:nvSpPr>
          <p:cNvPr id="118" name="Google Shape;118;p2"/>
          <p:cNvSpPr txBox="1"/>
          <p:nvPr/>
        </p:nvSpPr>
        <p:spPr>
          <a:xfrm>
            <a:off x="1069339" y="720089"/>
            <a:ext cx="1631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2</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8c3748ae91_0_554"/>
          <p:cNvSpPr txBox="1">
            <a:spLocks noGrp="1"/>
          </p:cNvSpPr>
          <p:nvPr>
            <p:ph type="ctrTitle"/>
          </p:nvPr>
        </p:nvSpPr>
        <p:spPr>
          <a:xfrm>
            <a:off x="3583083" y="1488542"/>
            <a:ext cx="7173300" cy="135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Merging Data</a:t>
            </a:r>
            <a:endParaRPr/>
          </a:p>
        </p:txBody>
      </p:sp>
      <p:sp>
        <p:nvSpPr>
          <p:cNvPr id="189" name="Google Shape;189;g8c3748ae91_0_554"/>
          <p:cNvSpPr txBox="1">
            <a:spLocks noGrp="1"/>
          </p:cNvSpPr>
          <p:nvPr>
            <p:ph type="body" idx="1"/>
          </p:nvPr>
        </p:nvSpPr>
        <p:spPr>
          <a:xfrm>
            <a:off x="353125" y="3330475"/>
            <a:ext cx="10747800" cy="2440200"/>
          </a:xfrm>
          <a:prstGeom prst="rect">
            <a:avLst/>
          </a:prstGeom>
        </p:spPr>
        <p:txBody>
          <a:bodyPr spcFirstLastPara="1" wrap="square" lIns="0" tIns="0" rIns="0" bIns="0" anchor="t" anchorCtr="0">
            <a:noAutofit/>
          </a:bodyPr>
          <a:lstStyle/>
          <a:p>
            <a:pPr marL="0" lvl="0" indent="0" algn="l" rtl="0">
              <a:spcBef>
                <a:spcPts val="0"/>
              </a:spcBef>
              <a:spcAft>
                <a:spcPts val="2100"/>
              </a:spcAft>
              <a:buNone/>
            </a:pPr>
            <a:r>
              <a:rPr lang="en-US" sz="2500">
                <a:latin typeface="Arial"/>
                <a:ea typeface="Arial"/>
                <a:cs typeface="Arial"/>
                <a:sym typeface="Arial"/>
              </a:rPr>
              <a:t>Since there are three dataset it is required to merge all the three data set so that we can use them during the visualization in a proper way.</a:t>
            </a:r>
            <a:endParaRPr sz="2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c3748ae91_0_6814"/>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5" name="Google Shape;195;g8c3748ae91_0_6814"/>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96" name="Google Shape;196;g8c3748ae91_0_6814"/>
          <p:cNvPicPr preferRelativeResize="0"/>
          <p:nvPr/>
        </p:nvPicPr>
        <p:blipFill>
          <a:blip r:embed="rId3">
            <a:alphaModFix/>
          </a:blip>
          <a:stretch>
            <a:fillRect/>
          </a:stretch>
        </p:blipFill>
        <p:spPr>
          <a:xfrm>
            <a:off x="2740025" y="3198550"/>
            <a:ext cx="6762975" cy="347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8c3748ae91_0_2229"/>
          <p:cNvSpPr txBox="1">
            <a:spLocks noGrp="1"/>
          </p:cNvSpPr>
          <p:nvPr>
            <p:ph type="title"/>
          </p:nvPr>
        </p:nvSpPr>
        <p:spPr>
          <a:xfrm>
            <a:off x="1709850" y="392050"/>
            <a:ext cx="9552900" cy="635100"/>
          </a:xfrm>
          <a:prstGeom prst="rect">
            <a:avLst/>
          </a:prstGeom>
        </p:spPr>
        <p:txBody>
          <a:bodyPr spcFirstLastPara="1" wrap="square" lIns="0" tIns="0" rIns="0" bIns="0" anchor="t" anchorCtr="0">
            <a:noAutofit/>
          </a:bodyPr>
          <a:lstStyle/>
          <a:p>
            <a:pPr marL="0" lvl="0" indent="0" algn="ctr" rtl="0">
              <a:lnSpc>
                <a:spcPct val="140000"/>
              </a:lnSpc>
              <a:spcBef>
                <a:spcPts val="2400"/>
              </a:spcBef>
              <a:spcAft>
                <a:spcPts val="0"/>
              </a:spcAft>
              <a:buNone/>
            </a:pPr>
            <a:r>
              <a:rPr lang="en-US" sz="2800" b="0">
                <a:solidFill>
                  <a:schemeClr val="dk1"/>
                </a:solidFill>
              </a:rPr>
              <a:t>MARKET SHARES OF AIRLINE COMPANIES</a:t>
            </a:r>
            <a:endParaRPr sz="2800" b="0">
              <a:solidFill>
                <a:schemeClr val="dk1"/>
              </a:solidFill>
            </a:endParaRPr>
          </a:p>
          <a:p>
            <a:pPr marL="0" lvl="0" indent="0" algn="l" rtl="0">
              <a:lnSpc>
                <a:spcPct val="140000"/>
              </a:lnSpc>
              <a:spcBef>
                <a:spcPts val="2400"/>
              </a:spcBef>
              <a:spcAft>
                <a:spcPts val="0"/>
              </a:spcAft>
              <a:buClr>
                <a:schemeClr val="dk1"/>
              </a:buClr>
              <a:buSzPts val="1100"/>
              <a:buFont typeface="Arial"/>
              <a:buNone/>
            </a:pPr>
            <a:r>
              <a:rPr lang="en-US" sz="2400" b="0">
                <a:solidFill>
                  <a:schemeClr val="dk1"/>
                </a:solidFill>
              </a:rPr>
              <a:t>Let’s first take a look at the market shares of airlines to have a general understanding of flight volumes for each airline company.</a:t>
            </a:r>
            <a:endParaRPr sz="2400" b="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US" sz="1700" b="0">
                <a:solidFill>
                  <a:schemeClr val="dk1"/>
                </a:solidFill>
                <a:highlight>
                  <a:srgbClr val="FFFFFF"/>
                </a:highlight>
                <a:latin typeface="Verdana"/>
                <a:ea typeface="Verdana"/>
                <a:cs typeface="Verdana"/>
                <a:sym typeface="Verdana"/>
              </a:rPr>
              <a:t>American Airlines 22%</a:t>
            </a:r>
            <a:endParaRPr sz="1700" b="0">
              <a:solidFill>
                <a:schemeClr val="dk1"/>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Clr>
                <a:schemeClr val="dk1"/>
              </a:buClr>
              <a:buSzPts val="1100"/>
              <a:buFont typeface="Arial"/>
              <a:buNone/>
            </a:pPr>
            <a:endParaRPr sz="1100" b="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endParaRPr/>
          </a:p>
        </p:txBody>
      </p:sp>
      <p:sp>
        <p:nvSpPr>
          <p:cNvPr id="202" name="Google Shape;202;g8c3748ae91_0_2229"/>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3" name="Google Shape;203;g8c3748ae91_0_2229"/>
          <p:cNvPicPr preferRelativeResize="0"/>
          <p:nvPr/>
        </p:nvPicPr>
        <p:blipFill>
          <a:blip r:embed="rId3">
            <a:alphaModFix/>
          </a:blip>
          <a:stretch>
            <a:fillRect/>
          </a:stretch>
        </p:blipFill>
        <p:spPr>
          <a:xfrm>
            <a:off x="2689100" y="3030975"/>
            <a:ext cx="6813901" cy="364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8c3748ae91_0_6820"/>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9" name="Google Shape;209;g8c3748ae91_0_6820"/>
          <p:cNvSpPr txBox="1">
            <a:spLocks noGrp="1"/>
          </p:cNvSpPr>
          <p:nvPr>
            <p:ph type="body" idx="1"/>
          </p:nvPr>
        </p:nvSpPr>
        <p:spPr>
          <a:xfrm>
            <a:off x="768200" y="2458274"/>
            <a:ext cx="8793600" cy="421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0" name="Google Shape;210;g8c3748ae91_0_6820"/>
          <p:cNvPicPr preferRelativeResize="0"/>
          <p:nvPr/>
        </p:nvPicPr>
        <p:blipFill>
          <a:blip r:embed="rId3">
            <a:alphaModFix/>
          </a:blip>
          <a:stretch>
            <a:fillRect/>
          </a:stretch>
        </p:blipFill>
        <p:spPr>
          <a:xfrm>
            <a:off x="0" y="266126"/>
            <a:ext cx="12192002" cy="63257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8c3748ae91_0_6825"/>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6" name="Google Shape;216;g8c3748ae91_0_6825"/>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pic>
        <p:nvPicPr>
          <p:cNvPr id="217" name="Google Shape;217;g8c3748ae91_0_6825"/>
          <p:cNvPicPr preferRelativeResize="0"/>
          <p:nvPr/>
        </p:nvPicPr>
        <p:blipFill>
          <a:blip r:embed="rId3">
            <a:alphaModFix/>
          </a:blip>
          <a:stretch>
            <a:fillRect/>
          </a:stretch>
        </p:blipFill>
        <p:spPr>
          <a:xfrm>
            <a:off x="2752014" y="1451662"/>
            <a:ext cx="7281334" cy="472367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0"/>
          <p:cNvSpPr txBox="1">
            <a:spLocks noGrp="1"/>
          </p:cNvSpPr>
          <p:nvPr>
            <p:ph type="title"/>
          </p:nvPr>
        </p:nvSpPr>
        <p:spPr>
          <a:xfrm>
            <a:off x="3143250" y="364375"/>
            <a:ext cx="6773700" cy="696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4400"/>
              <a:t>      Data Exploration</a:t>
            </a:r>
            <a:endParaRPr sz="4400"/>
          </a:p>
        </p:txBody>
      </p:sp>
      <p:sp>
        <p:nvSpPr>
          <p:cNvPr id="223" name="Google Shape;223;p10"/>
          <p:cNvSpPr txBox="1"/>
          <p:nvPr/>
        </p:nvSpPr>
        <p:spPr>
          <a:xfrm>
            <a:off x="297375" y="1363250"/>
            <a:ext cx="5523300" cy="1007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endParaRPr sz="1500">
              <a:solidFill>
                <a:schemeClr val="dk1"/>
              </a:solidFill>
              <a:highlight>
                <a:srgbClr val="FFFFFF"/>
              </a:highlight>
            </a:endParaRPr>
          </a:p>
          <a:p>
            <a:pPr marL="12700" marR="0" lvl="0" indent="0" algn="l" rtl="0">
              <a:lnSpc>
                <a:spcPct val="100000"/>
              </a:lnSpc>
              <a:spcBef>
                <a:spcPts val="0"/>
              </a:spcBef>
              <a:spcAft>
                <a:spcPts val="0"/>
              </a:spcAft>
              <a:buClr>
                <a:srgbClr val="000000"/>
              </a:buClr>
              <a:buSzPts val="1800"/>
              <a:buFont typeface="Arial"/>
              <a:buNone/>
            </a:pPr>
            <a:r>
              <a:rPr lang="en-US" sz="1800"/>
              <a:t> I</a:t>
            </a:r>
            <a:r>
              <a:rPr lang="en-US" sz="1800" b="0" i="0" u="none" strike="noStrike" cap="none">
                <a:solidFill>
                  <a:srgbClr val="000000"/>
                </a:solidFill>
                <a:latin typeface="Arial"/>
                <a:ea typeface="Arial"/>
                <a:cs typeface="Arial"/>
                <a:sym typeface="Arial"/>
              </a:rPr>
              <a:t>nterpreting flights delayed</a:t>
            </a:r>
            <a:endParaRPr sz="1800" b="0" i="0" u="none" strike="noStrike" cap="none">
              <a:solidFill>
                <a:srgbClr val="000000"/>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r>
              <a:rPr lang="en-US" sz="1800"/>
              <a:t> by Origin_City</a:t>
            </a:r>
            <a:endParaRPr sz="1800"/>
          </a:p>
        </p:txBody>
      </p:sp>
      <p:sp>
        <p:nvSpPr>
          <p:cNvPr id="224" name="Google Shape;224;p10"/>
          <p:cNvSpPr txBox="1"/>
          <p:nvPr/>
        </p:nvSpPr>
        <p:spPr>
          <a:xfrm>
            <a:off x="6522475" y="1335713"/>
            <a:ext cx="4932000" cy="696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a:t>I</a:t>
            </a:r>
            <a:r>
              <a:rPr lang="en-US" sz="1800" b="0" i="0" u="none" strike="noStrike" cap="none">
                <a:solidFill>
                  <a:srgbClr val="000000"/>
                </a:solidFill>
                <a:latin typeface="Arial"/>
                <a:ea typeface="Arial"/>
                <a:cs typeface="Arial"/>
                <a:sym typeface="Arial"/>
              </a:rPr>
              <a:t>nterpreting flights  delayed by Or</a:t>
            </a:r>
            <a:r>
              <a:rPr lang="en-US" sz="1800"/>
              <a:t>igin_Airport_name</a:t>
            </a:r>
            <a:r>
              <a:rPr lang="en-US"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225" name="Google Shape;225;p10"/>
          <p:cNvSpPr txBox="1"/>
          <p:nvPr/>
        </p:nvSpPr>
        <p:spPr>
          <a:xfrm>
            <a:off x="6522466" y="1610614"/>
            <a:ext cx="24714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a:t>
            </a:r>
            <a:endParaRPr sz="1800" b="0" i="0" u="none" strike="noStrike" cap="none">
              <a:solidFill>
                <a:srgbClr val="000000"/>
              </a:solidFill>
              <a:latin typeface="Arial"/>
              <a:ea typeface="Arial"/>
              <a:cs typeface="Arial"/>
              <a:sym typeface="Arial"/>
            </a:endParaRPr>
          </a:p>
        </p:txBody>
      </p:sp>
      <p:sp>
        <p:nvSpPr>
          <p:cNvPr id="226" name="Google Shape;226;p10"/>
          <p:cNvSpPr txBox="1"/>
          <p:nvPr/>
        </p:nvSpPr>
        <p:spPr>
          <a:xfrm>
            <a:off x="5820674" y="5047225"/>
            <a:ext cx="6204000" cy="7569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I</a:t>
            </a:r>
            <a:r>
              <a:rPr lang="en-US" sz="1500" b="0" i="0" u="none" strike="noStrike" cap="none" dirty="0">
                <a:solidFill>
                  <a:srgbClr val="000000"/>
                </a:solidFill>
                <a:latin typeface="Arial"/>
                <a:ea typeface="Arial"/>
                <a:cs typeface="Arial"/>
                <a:sym typeface="Arial"/>
              </a:rPr>
              <a:t>t is seen that more delays  are observed </a:t>
            </a:r>
            <a:r>
              <a:rPr lang="en-US" sz="1500" dirty="0"/>
              <a:t>from </a:t>
            </a:r>
            <a:r>
              <a:rPr lang="en-US" sz="1500" b="1" dirty="0">
                <a:solidFill>
                  <a:srgbClr val="202122"/>
                </a:solidFill>
                <a:highlight>
                  <a:srgbClr val="FFFFFF"/>
                </a:highlight>
              </a:rPr>
              <a:t>Hartsfield–Jackson Atlanta International Airpor</a:t>
            </a:r>
            <a:r>
              <a:rPr lang="en-US" sz="1500" dirty="0"/>
              <a:t>t.  And less delay from Baltimore </a:t>
            </a:r>
            <a:r>
              <a:rPr lang="en-US" sz="1500" dirty="0" err="1"/>
              <a:t>washington</a:t>
            </a:r>
            <a:r>
              <a:rPr lang="en-US" sz="1500" dirty="0"/>
              <a:t> international airport</a:t>
            </a:r>
            <a:endParaRPr sz="1500" dirty="0"/>
          </a:p>
          <a:p>
            <a:pPr marL="12700" marR="5080" lvl="0" indent="0" algn="l" rtl="0">
              <a:lnSpc>
                <a:spcPct val="100000"/>
              </a:lnSpc>
              <a:spcBef>
                <a:spcPts val="0"/>
              </a:spcBef>
              <a:spcAft>
                <a:spcPts val="0"/>
              </a:spcAft>
              <a:buClr>
                <a:srgbClr val="000000"/>
              </a:buClr>
              <a:buSzPts val="1600"/>
              <a:buFont typeface="Arial"/>
              <a:buNone/>
            </a:pPr>
            <a:endParaRPr sz="1500" dirty="0"/>
          </a:p>
        </p:txBody>
      </p:sp>
      <p:sp>
        <p:nvSpPr>
          <p:cNvPr id="227" name="Google Shape;227;p10"/>
          <p:cNvSpPr txBox="1"/>
          <p:nvPr/>
        </p:nvSpPr>
        <p:spPr>
          <a:xfrm>
            <a:off x="6406641" y="6266789"/>
            <a:ext cx="1635125" cy="26924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228" name="Google Shape;228;p10"/>
          <p:cNvSpPr txBox="1"/>
          <p:nvPr/>
        </p:nvSpPr>
        <p:spPr>
          <a:xfrm>
            <a:off x="390300" y="5844825"/>
            <a:ext cx="6374700" cy="1007700"/>
          </a:xfrm>
          <a:prstGeom prst="rect">
            <a:avLst/>
          </a:prstGeom>
          <a:noFill/>
          <a:ln>
            <a:noFill/>
          </a:ln>
        </p:spPr>
        <p:txBody>
          <a:bodyPr spcFirstLastPara="1" wrap="square" lIns="0" tIns="12700" rIns="0" bIns="0" anchor="t" anchorCtr="0">
            <a:spAutoFit/>
          </a:bodyPr>
          <a:lstStyle/>
          <a:p>
            <a:pPr marL="0" lvl="0" indent="0" algn="l" rtl="0">
              <a:lnSpc>
                <a:spcPct val="140000"/>
              </a:lnSpc>
              <a:spcBef>
                <a:spcPts val="2400"/>
              </a:spcBef>
              <a:spcAft>
                <a:spcPts val="600"/>
              </a:spcAft>
              <a:buClr>
                <a:schemeClr val="dk1"/>
              </a:buClr>
              <a:buSzPts val="1100"/>
              <a:buFont typeface="Arial"/>
              <a:buNone/>
            </a:pPr>
            <a:r>
              <a:rPr lang="en-US" sz="1500" dirty="0">
                <a:solidFill>
                  <a:schemeClr val="dk1"/>
                </a:solidFill>
                <a:highlight>
                  <a:srgbClr val="FFFFFF"/>
                </a:highlight>
              </a:rPr>
              <a:t>It seems that Chicago has the delays by </a:t>
            </a:r>
            <a:r>
              <a:rPr lang="en-US" sz="1500" dirty="0" err="1">
                <a:solidFill>
                  <a:schemeClr val="dk1"/>
                </a:solidFill>
                <a:highlight>
                  <a:srgbClr val="FFFFFF"/>
                </a:highlight>
              </a:rPr>
              <a:t>Origin_City</a:t>
            </a:r>
            <a:r>
              <a:rPr lang="en-US" sz="1500" dirty="0">
                <a:solidFill>
                  <a:schemeClr val="dk1"/>
                </a:solidFill>
                <a:highlight>
                  <a:srgbClr val="FFFFFF"/>
                </a:highlight>
              </a:rPr>
              <a:t>.  Arlington airport has the least delays.</a:t>
            </a:r>
            <a:endParaRPr sz="1500" dirty="0">
              <a:solidFill>
                <a:schemeClr val="dk1"/>
              </a:solidFill>
              <a:highlight>
                <a:srgbClr val="FFFFFF"/>
              </a:highlight>
            </a:endParaRPr>
          </a:p>
        </p:txBody>
      </p:sp>
      <p:sp>
        <p:nvSpPr>
          <p:cNvPr id="229" name="Google Shape;229;p10"/>
          <p:cNvSpPr txBox="1"/>
          <p:nvPr/>
        </p:nvSpPr>
        <p:spPr>
          <a:xfrm>
            <a:off x="932180" y="720089"/>
            <a:ext cx="29972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10</a:t>
            </a:r>
            <a:endParaRPr sz="2000" b="0" i="0" u="none" strike="noStrike" cap="none">
              <a:solidFill>
                <a:srgbClr val="000000"/>
              </a:solidFill>
              <a:latin typeface="Arial"/>
              <a:ea typeface="Arial"/>
              <a:cs typeface="Arial"/>
              <a:sym typeface="Arial"/>
            </a:endParaRPr>
          </a:p>
        </p:txBody>
      </p:sp>
      <p:pic>
        <p:nvPicPr>
          <p:cNvPr id="230" name="Google Shape;230;p10"/>
          <p:cNvPicPr preferRelativeResize="0"/>
          <p:nvPr/>
        </p:nvPicPr>
        <p:blipFill>
          <a:blip r:embed="rId3">
            <a:alphaModFix/>
          </a:blip>
          <a:stretch>
            <a:fillRect/>
          </a:stretch>
        </p:blipFill>
        <p:spPr>
          <a:xfrm>
            <a:off x="297375" y="2170147"/>
            <a:ext cx="5314285" cy="3888501"/>
          </a:xfrm>
          <a:prstGeom prst="rect">
            <a:avLst/>
          </a:prstGeom>
          <a:noFill/>
          <a:ln>
            <a:noFill/>
          </a:ln>
        </p:spPr>
      </p:pic>
      <p:pic>
        <p:nvPicPr>
          <p:cNvPr id="231" name="Google Shape;231;p10"/>
          <p:cNvPicPr preferRelativeResize="0"/>
          <p:nvPr/>
        </p:nvPicPr>
        <p:blipFill>
          <a:blip r:embed="rId4">
            <a:alphaModFix/>
          </a:blip>
          <a:stretch>
            <a:fillRect/>
          </a:stretch>
        </p:blipFill>
        <p:spPr>
          <a:xfrm>
            <a:off x="6522475" y="2062725"/>
            <a:ext cx="5348101" cy="295580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8c3748ae91_0_6832"/>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7" name="Google Shape;237;g8c3748ae91_0_6832"/>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38" name="Google Shape;238;g8c3748ae91_0_6832"/>
          <p:cNvPicPr preferRelativeResize="0"/>
          <p:nvPr/>
        </p:nvPicPr>
        <p:blipFill>
          <a:blip r:embed="rId3">
            <a:alphaModFix/>
          </a:blip>
          <a:stretch>
            <a:fillRect/>
          </a:stretch>
        </p:blipFill>
        <p:spPr>
          <a:xfrm>
            <a:off x="2147892" y="1529691"/>
            <a:ext cx="8787329" cy="510910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2689098" y="392048"/>
            <a:ext cx="6813900" cy="635100"/>
          </a:xfrm>
          <a:prstGeom prst="rect">
            <a:avLst/>
          </a:prstGeom>
          <a:noFill/>
          <a:ln>
            <a:noFill/>
          </a:ln>
        </p:spPr>
        <p:txBody>
          <a:bodyPr spcFirstLastPara="1" wrap="square" lIns="0" tIns="12050" rIns="0" bIns="0" anchor="t" anchorCtr="0">
            <a:noAutofit/>
          </a:bodyPr>
          <a:lstStyle/>
          <a:p>
            <a:pPr marL="759460" lvl="0" indent="0" algn="l" rtl="0">
              <a:lnSpc>
                <a:spcPct val="100000"/>
              </a:lnSpc>
              <a:spcBef>
                <a:spcPts val="0"/>
              </a:spcBef>
              <a:spcAft>
                <a:spcPts val="0"/>
              </a:spcAft>
              <a:buSzPts val="1400"/>
              <a:buNone/>
            </a:pPr>
            <a:r>
              <a:rPr lang="en-US"/>
              <a:t>Data Exploration(contd..)</a:t>
            </a:r>
            <a:endParaRPr/>
          </a:p>
        </p:txBody>
      </p:sp>
      <p:grpSp>
        <p:nvGrpSpPr>
          <p:cNvPr id="244" name="Google Shape;244;p12"/>
          <p:cNvGrpSpPr/>
          <p:nvPr/>
        </p:nvGrpSpPr>
        <p:grpSpPr>
          <a:xfrm>
            <a:off x="2241804" y="1796795"/>
            <a:ext cx="6893559" cy="4554220"/>
            <a:chOff x="2241804" y="1796795"/>
            <a:chExt cx="6893559" cy="4554220"/>
          </a:xfrm>
        </p:grpSpPr>
        <p:sp>
          <p:nvSpPr>
            <p:cNvPr id="245" name="Google Shape;245;p12"/>
            <p:cNvSpPr/>
            <p:nvPr/>
          </p:nvSpPr>
          <p:spPr>
            <a:xfrm>
              <a:off x="2246376" y="1801367"/>
              <a:ext cx="6883800" cy="4544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12"/>
            <p:cNvSpPr/>
            <p:nvPr/>
          </p:nvSpPr>
          <p:spPr>
            <a:xfrm>
              <a:off x="2241804" y="1796795"/>
              <a:ext cx="6893559" cy="4554220"/>
            </a:xfrm>
            <a:custGeom>
              <a:avLst/>
              <a:gdLst/>
              <a:ahLst/>
              <a:cxnLst/>
              <a:rect l="l" t="t" r="r" b="b"/>
              <a:pathLst>
                <a:path w="6893559" h="4554220" extrusionOk="0">
                  <a:moveTo>
                    <a:pt x="0" y="4553712"/>
                  </a:moveTo>
                  <a:lnTo>
                    <a:pt x="6893052" y="4553712"/>
                  </a:lnTo>
                  <a:lnTo>
                    <a:pt x="6893052" y="0"/>
                  </a:lnTo>
                  <a:lnTo>
                    <a:pt x="0" y="0"/>
                  </a:lnTo>
                  <a:lnTo>
                    <a:pt x="0" y="4553712"/>
                  </a:lnTo>
                  <a:close/>
                </a:path>
              </a:pathLst>
            </a:custGeom>
            <a:noFill/>
            <a:ln w="9525" cap="flat" cmpd="sng">
              <a:solidFill>
                <a:srgbClr val="DE7D1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7" name="Google Shape;247;p12"/>
          <p:cNvSpPr/>
          <p:nvPr/>
        </p:nvSpPr>
        <p:spPr>
          <a:xfrm>
            <a:off x="9822180" y="1801367"/>
            <a:ext cx="2057400" cy="921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8" name="Google Shape;248;p12"/>
          <p:cNvSpPr txBox="1"/>
          <p:nvPr/>
        </p:nvSpPr>
        <p:spPr>
          <a:xfrm>
            <a:off x="9589769" y="3430904"/>
            <a:ext cx="2127300" cy="848400"/>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This bar chart show  how many flights are  delayed per carrier.</a:t>
            </a:r>
            <a:endParaRPr sz="1800" b="0" i="0" u="none" strike="noStrike" cap="none">
              <a:solidFill>
                <a:srgbClr val="000000"/>
              </a:solidFill>
              <a:latin typeface="Arial"/>
              <a:ea typeface="Arial"/>
              <a:cs typeface="Arial"/>
              <a:sym typeface="Arial"/>
            </a:endParaRPr>
          </a:p>
        </p:txBody>
      </p:sp>
      <p:sp>
        <p:nvSpPr>
          <p:cNvPr id="249" name="Google Shape;249;p12"/>
          <p:cNvSpPr txBox="1"/>
          <p:nvPr/>
        </p:nvSpPr>
        <p:spPr>
          <a:xfrm>
            <a:off x="932180" y="720089"/>
            <a:ext cx="299700" cy="3309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12</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1"/>
          <p:cNvSpPr txBox="1">
            <a:spLocks noGrp="1"/>
          </p:cNvSpPr>
          <p:nvPr>
            <p:ph type="title"/>
          </p:nvPr>
        </p:nvSpPr>
        <p:spPr>
          <a:xfrm>
            <a:off x="2689098" y="392048"/>
            <a:ext cx="6813803" cy="635000"/>
          </a:xfrm>
          <a:prstGeom prst="rect">
            <a:avLst/>
          </a:prstGeom>
          <a:noFill/>
          <a:ln>
            <a:noFill/>
          </a:ln>
        </p:spPr>
        <p:txBody>
          <a:bodyPr spcFirstLastPara="1" wrap="square" lIns="0" tIns="12050" rIns="0" bIns="0" anchor="t" anchorCtr="0">
            <a:spAutoFit/>
          </a:bodyPr>
          <a:lstStyle/>
          <a:p>
            <a:pPr marL="759460" lvl="0" indent="0" algn="l" rtl="0">
              <a:lnSpc>
                <a:spcPct val="100000"/>
              </a:lnSpc>
              <a:spcBef>
                <a:spcPts val="0"/>
              </a:spcBef>
              <a:spcAft>
                <a:spcPts val="0"/>
              </a:spcAft>
              <a:buSzPts val="1400"/>
              <a:buNone/>
            </a:pPr>
            <a:r>
              <a:rPr lang="en-US"/>
              <a:t>Data exploration(contd..)</a:t>
            </a:r>
            <a:endParaRPr/>
          </a:p>
        </p:txBody>
      </p:sp>
      <p:grpSp>
        <p:nvGrpSpPr>
          <p:cNvPr id="255" name="Google Shape;255;p11"/>
          <p:cNvGrpSpPr/>
          <p:nvPr/>
        </p:nvGrpSpPr>
        <p:grpSpPr>
          <a:xfrm>
            <a:off x="895105" y="1431305"/>
            <a:ext cx="7665261" cy="4806655"/>
            <a:chOff x="890016" y="1706879"/>
            <a:chExt cx="6887209" cy="4333240"/>
          </a:xfrm>
        </p:grpSpPr>
        <p:sp>
          <p:nvSpPr>
            <p:cNvPr id="256" name="Google Shape;256;p11"/>
            <p:cNvSpPr/>
            <p:nvPr/>
          </p:nvSpPr>
          <p:spPr>
            <a:xfrm>
              <a:off x="894588" y="1711451"/>
              <a:ext cx="6877811" cy="43235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1"/>
            <p:cNvSpPr/>
            <p:nvPr/>
          </p:nvSpPr>
          <p:spPr>
            <a:xfrm>
              <a:off x="890016" y="1706879"/>
              <a:ext cx="6887209" cy="4333240"/>
            </a:xfrm>
            <a:custGeom>
              <a:avLst/>
              <a:gdLst/>
              <a:ahLst/>
              <a:cxnLst/>
              <a:rect l="l" t="t" r="r" b="b"/>
              <a:pathLst>
                <a:path w="6887209" h="4333240" extrusionOk="0">
                  <a:moveTo>
                    <a:pt x="0" y="4332732"/>
                  </a:moveTo>
                  <a:lnTo>
                    <a:pt x="6886956" y="4332732"/>
                  </a:lnTo>
                  <a:lnTo>
                    <a:pt x="6886956" y="0"/>
                  </a:lnTo>
                  <a:lnTo>
                    <a:pt x="0" y="0"/>
                  </a:lnTo>
                  <a:lnTo>
                    <a:pt x="0" y="4332732"/>
                  </a:lnTo>
                  <a:close/>
                </a:path>
              </a:pathLst>
            </a:custGeom>
            <a:noFill/>
            <a:ln w="9525" cap="flat" cmpd="sng">
              <a:solidFill>
                <a:srgbClr val="DE7D1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1"/>
            <p:cNvSpPr/>
            <p:nvPr/>
          </p:nvSpPr>
          <p:spPr>
            <a:xfrm>
              <a:off x="5812535" y="1866899"/>
              <a:ext cx="1743456" cy="16200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1"/>
            <p:cNvSpPr/>
            <p:nvPr/>
          </p:nvSpPr>
          <p:spPr>
            <a:xfrm>
              <a:off x="5807964" y="1862327"/>
              <a:ext cx="1752600" cy="1629410"/>
            </a:xfrm>
            <a:custGeom>
              <a:avLst/>
              <a:gdLst/>
              <a:ahLst/>
              <a:cxnLst/>
              <a:rect l="l" t="t" r="r" b="b"/>
              <a:pathLst>
                <a:path w="1752600" h="1629410" extrusionOk="0">
                  <a:moveTo>
                    <a:pt x="0" y="1629156"/>
                  </a:moveTo>
                  <a:lnTo>
                    <a:pt x="1752599" y="1629156"/>
                  </a:lnTo>
                  <a:lnTo>
                    <a:pt x="1752599" y="0"/>
                  </a:lnTo>
                  <a:lnTo>
                    <a:pt x="0" y="0"/>
                  </a:lnTo>
                  <a:lnTo>
                    <a:pt x="0" y="1629156"/>
                  </a:lnTo>
                  <a:close/>
                </a:path>
              </a:pathLst>
            </a:custGeom>
            <a:noFill/>
            <a:ln w="9525" cap="flat" cmpd="sng">
              <a:solidFill>
                <a:srgbClr val="DE7D1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60" name="Google Shape;260;p11"/>
          <p:cNvSpPr txBox="1"/>
          <p:nvPr/>
        </p:nvSpPr>
        <p:spPr>
          <a:xfrm>
            <a:off x="8721090" y="1669160"/>
            <a:ext cx="2108835" cy="112268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Long distance flights  seem to be less  affected by weather  delay.</a:t>
            </a:r>
            <a:endParaRPr sz="1800" b="0" i="0" u="none" strike="noStrike" cap="none" dirty="0">
              <a:solidFill>
                <a:srgbClr val="000000"/>
              </a:solidFill>
              <a:latin typeface="Arial"/>
              <a:ea typeface="Arial"/>
              <a:cs typeface="Arial"/>
              <a:sym typeface="Arial"/>
            </a:endParaRPr>
          </a:p>
        </p:txBody>
      </p:sp>
      <p:sp>
        <p:nvSpPr>
          <p:cNvPr id="261" name="Google Shape;261;p11"/>
          <p:cNvSpPr txBox="1"/>
          <p:nvPr/>
        </p:nvSpPr>
        <p:spPr>
          <a:xfrm>
            <a:off x="932180" y="720089"/>
            <a:ext cx="29972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11</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8c3748ae91_0_2388"/>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           Correlation</a:t>
            </a:r>
            <a:endParaRPr/>
          </a:p>
        </p:txBody>
      </p:sp>
      <p:sp>
        <p:nvSpPr>
          <p:cNvPr id="267" name="Google Shape;267;g8c3748ae91_0_2388"/>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68" name="Google Shape;268;g8c3748ae91_0_2388"/>
          <p:cNvPicPr preferRelativeResize="0"/>
          <p:nvPr/>
        </p:nvPicPr>
        <p:blipFill>
          <a:blip r:embed="rId3">
            <a:alphaModFix/>
          </a:blip>
          <a:stretch>
            <a:fillRect/>
          </a:stretch>
        </p:blipFill>
        <p:spPr>
          <a:xfrm>
            <a:off x="1300975" y="1412500"/>
            <a:ext cx="9422777" cy="525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86616fead7_0_5"/>
          <p:cNvSpPr txBox="1">
            <a:spLocks noGrp="1"/>
          </p:cNvSpPr>
          <p:nvPr>
            <p:ph type="title"/>
          </p:nvPr>
        </p:nvSpPr>
        <p:spPr>
          <a:xfrm>
            <a:off x="415600" y="1002267"/>
            <a:ext cx="8961900" cy="1343100"/>
          </a:xfrm>
          <a:prstGeom prst="rect">
            <a:avLst/>
          </a:prstGeom>
        </p:spPr>
        <p:txBody>
          <a:bodyPr spcFirstLastPara="1" wrap="square" lIns="0" tIns="0" rIns="0" bIns="0" anchor="b" anchorCtr="0">
            <a:noAutofit/>
          </a:bodyPr>
          <a:lstStyle/>
          <a:p>
            <a:pPr marL="12700" lvl="0" indent="0" algn="l" rtl="0">
              <a:spcBef>
                <a:spcPts val="0"/>
              </a:spcBef>
              <a:spcAft>
                <a:spcPts val="0"/>
              </a:spcAft>
              <a:buNone/>
            </a:pPr>
            <a:r>
              <a:rPr lang="en-US"/>
              <a:t>Introduction</a:t>
            </a:r>
            <a:endParaRPr/>
          </a:p>
        </p:txBody>
      </p:sp>
      <p:sp>
        <p:nvSpPr>
          <p:cNvPr id="124" name="Google Shape;124;g86616fead7_0_5"/>
          <p:cNvSpPr txBox="1">
            <a:spLocks noGrp="1"/>
          </p:cNvSpPr>
          <p:nvPr>
            <p:ph type="body" idx="1"/>
          </p:nvPr>
        </p:nvSpPr>
        <p:spPr>
          <a:xfrm>
            <a:off x="415600" y="2759667"/>
            <a:ext cx="11360700" cy="3332400"/>
          </a:xfrm>
          <a:prstGeom prst="rect">
            <a:avLst/>
          </a:prstGeom>
        </p:spPr>
        <p:txBody>
          <a:bodyPr spcFirstLastPara="1" wrap="square" lIns="0" tIns="0" rIns="0" bIns="0" anchor="t" anchorCtr="0">
            <a:noAutofit/>
          </a:bodyPr>
          <a:lstStyle/>
          <a:p>
            <a:pPr marL="457200" marR="190500" lvl="0" indent="0" algn="l" rtl="0">
              <a:lnSpc>
                <a:spcPct val="100000"/>
              </a:lnSpc>
              <a:spcBef>
                <a:spcPts val="1000"/>
              </a:spcBef>
              <a:spcAft>
                <a:spcPts val="0"/>
              </a:spcAft>
              <a:buNone/>
            </a:pPr>
            <a:r>
              <a:rPr lang="en-US" b="1">
                <a:solidFill>
                  <a:schemeClr val="dk1"/>
                </a:solidFill>
                <a:highlight>
                  <a:srgbClr val="FFFFFF"/>
                </a:highlight>
                <a:latin typeface="Arial"/>
                <a:ea typeface="Arial"/>
                <a:cs typeface="Arial"/>
                <a:sym typeface="Arial"/>
              </a:rPr>
              <a:t>Introduction</a:t>
            </a:r>
            <a:endParaRPr b="1">
              <a:solidFill>
                <a:schemeClr val="dk1"/>
              </a:solidFill>
              <a:highlight>
                <a:srgbClr val="FFFFFF"/>
              </a:highlight>
              <a:latin typeface="Arial"/>
              <a:ea typeface="Arial"/>
              <a:cs typeface="Arial"/>
              <a:sym typeface="Arial"/>
            </a:endParaRPr>
          </a:p>
          <a:p>
            <a:pPr marL="457200" lvl="0" indent="-381000" algn="l" rtl="0">
              <a:spcBef>
                <a:spcPts val="1100"/>
              </a:spcBef>
              <a:spcAft>
                <a:spcPts val="0"/>
              </a:spcAft>
              <a:buClr>
                <a:srgbClr val="A42F0F"/>
              </a:buClr>
              <a:buSzPts val="2400"/>
              <a:buChar char=""/>
            </a:pPr>
            <a:r>
              <a:rPr lang="en-US">
                <a:solidFill>
                  <a:schemeClr val="dk1"/>
                </a:solidFill>
                <a:highlight>
                  <a:srgbClr val="FFFFFF"/>
                </a:highlight>
                <a:latin typeface="Arial"/>
                <a:ea typeface="Arial"/>
                <a:cs typeface="Arial"/>
                <a:sym typeface="Arial"/>
              </a:rPr>
              <a:t>In 2015 there were lots of flight delays in the United States. The U.S. Department of Transportation’s (DOT) Bureau of Transportation Statistics tracks the status of the flights by providing a summary of the arrival delays, departure delays, scheduled departure, on-time arrival in their monthly report. The data is acquired from Kaggle:</a:t>
            </a:r>
            <a:r>
              <a:rPr lang="en-US" u="sng">
                <a:solidFill>
                  <a:srgbClr val="296EAA"/>
                </a:solidFill>
                <a:highlight>
                  <a:srgbClr val="FFFFFF"/>
                </a:highlight>
                <a:latin typeface="Arial"/>
                <a:ea typeface="Arial"/>
                <a:cs typeface="Arial"/>
                <a:sym typeface="Arial"/>
                <a:hlinkClick r:id="rId3"/>
              </a:rPr>
              <a:t>https://www.kaggle.com/usdot/flight-delays</a:t>
            </a:r>
            <a:r>
              <a:rPr lang="en-US">
                <a:solidFill>
                  <a:schemeClr val="dk1"/>
                </a:solidFill>
                <a:highlight>
                  <a:srgbClr val="FFFFFF"/>
                </a:highlight>
                <a:latin typeface="Arial"/>
                <a:ea typeface="Arial"/>
                <a:cs typeface="Arial"/>
                <a:sym typeface="Arial"/>
              </a:rPr>
              <a:t>. The flight data set contains 5819079 rows with 31 columns and 14 different carriers.</a:t>
            </a:r>
            <a:endParaRPr>
              <a:solidFill>
                <a:schemeClr val="dk1"/>
              </a:solidFill>
              <a:highlight>
                <a:srgbClr val="FFFFFF"/>
              </a:highlight>
              <a:latin typeface="Arial"/>
              <a:ea typeface="Arial"/>
              <a:cs typeface="Arial"/>
              <a:sym typeface="Arial"/>
            </a:endParaRPr>
          </a:p>
          <a:p>
            <a:pPr marL="355600" marR="480693" lvl="0" indent="-342900" algn="just" rtl="0">
              <a:lnSpc>
                <a:spcPct val="100000"/>
              </a:lnSpc>
              <a:spcBef>
                <a:spcPts val="0"/>
              </a:spcBef>
              <a:spcAft>
                <a:spcPts val="0"/>
              </a:spcAft>
              <a:buClr>
                <a:srgbClr val="A42F0F"/>
              </a:buClr>
              <a:buSzPts val="2400"/>
              <a:buChar char=""/>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
          <p:cNvSpPr txBox="1">
            <a:spLocks noGrp="1"/>
          </p:cNvSpPr>
          <p:nvPr>
            <p:ph type="title"/>
          </p:nvPr>
        </p:nvSpPr>
        <p:spPr>
          <a:xfrm>
            <a:off x="4962300" y="153101"/>
            <a:ext cx="3858000" cy="8979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4400"/>
              <a:t>Dataset</a:t>
            </a:r>
            <a:endParaRPr sz="4400"/>
          </a:p>
        </p:txBody>
      </p:sp>
      <p:sp>
        <p:nvSpPr>
          <p:cNvPr id="274" name="Google Shape;274;p5"/>
          <p:cNvSpPr txBox="1"/>
          <p:nvPr/>
        </p:nvSpPr>
        <p:spPr>
          <a:xfrm>
            <a:off x="2580894" y="1547457"/>
            <a:ext cx="8688705" cy="2051685"/>
          </a:xfrm>
          <a:prstGeom prst="rect">
            <a:avLst/>
          </a:prstGeom>
          <a:noFill/>
          <a:ln>
            <a:noFill/>
          </a:ln>
        </p:spPr>
        <p:txBody>
          <a:bodyPr spcFirstLastPara="1" wrap="square" lIns="0" tIns="102850" rIns="0" bIns="0" anchor="t" anchorCtr="0">
            <a:spAutoFit/>
          </a:bodyPr>
          <a:lstStyle/>
          <a:p>
            <a:pPr marL="355600" marR="0" lvl="0" indent="-343535" algn="l" rtl="0">
              <a:lnSpc>
                <a:spcPct val="100000"/>
              </a:lnSpc>
              <a:spcBef>
                <a:spcPts val="0"/>
              </a:spcBef>
              <a:spcAft>
                <a:spcPts val="0"/>
              </a:spcAft>
              <a:buClr>
                <a:srgbClr val="A42F0F"/>
              </a:buClr>
              <a:buSzPts val="2400"/>
              <a:buFont typeface="Arial"/>
              <a:buChar char=""/>
            </a:pPr>
            <a:r>
              <a:rPr lang="en-US" sz="2400" b="0" i="0" u="none" strike="noStrike" cap="none">
                <a:solidFill>
                  <a:srgbClr val="40404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sp>
        <p:nvSpPr>
          <p:cNvPr id="275" name="Google Shape;275;p5"/>
          <p:cNvSpPr txBox="1"/>
          <p:nvPr/>
        </p:nvSpPr>
        <p:spPr>
          <a:xfrm>
            <a:off x="576150" y="2490450"/>
            <a:ext cx="11318400" cy="1411027"/>
          </a:xfrm>
          <a:prstGeom prst="rect">
            <a:avLst/>
          </a:prstGeom>
          <a:noFill/>
          <a:ln>
            <a:noFill/>
          </a:ln>
        </p:spPr>
        <p:txBody>
          <a:bodyPr spcFirstLastPara="1" wrap="square" lIns="0" tIns="53975" rIns="0" bIns="0" anchor="t" anchorCtr="0">
            <a:spAutoFit/>
          </a:bodyPr>
          <a:lstStyle/>
          <a:p>
            <a:pPr marL="12700" marR="5080" lvl="0" indent="83820" algn="l" rtl="0">
              <a:lnSpc>
                <a:spcPct val="107916"/>
              </a:lnSpc>
              <a:spcBef>
                <a:spcPts val="0"/>
              </a:spcBef>
              <a:spcAft>
                <a:spcPts val="0"/>
              </a:spcAft>
              <a:buClr>
                <a:srgbClr val="000000"/>
              </a:buClr>
              <a:buSzPts val="2400"/>
              <a:buFont typeface="Arial"/>
              <a:buNone/>
            </a:pPr>
            <a:r>
              <a:rPr lang="en-US" sz="2700" b="0" i="0" u="none" strike="noStrike" cap="none" dirty="0">
                <a:solidFill>
                  <a:srgbClr val="404040"/>
                </a:solidFill>
                <a:latin typeface="Arial"/>
                <a:ea typeface="Arial"/>
                <a:cs typeface="Arial"/>
                <a:sym typeface="Arial"/>
              </a:rPr>
              <a:t>For simplicity</a:t>
            </a:r>
            <a:r>
              <a:rPr lang="en-US" sz="2700" dirty="0">
                <a:solidFill>
                  <a:srgbClr val="404040"/>
                </a:solidFill>
              </a:rPr>
              <a:t>, </a:t>
            </a:r>
            <a:r>
              <a:rPr lang="en-US" sz="2700" b="0" i="0" u="none" strike="noStrike" cap="none" dirty="0">
                <a:solidFill>
                  <a:srgbClr val="404040"/>
                </a:solidFill>
                <a:latin typeface="Arial"/>
                <a:ea typeface="Arial"/>
                <a:cs typeface="Arial"/>
                <a:sym typeface="Arial"/>
              </a:rPr>
              <a:t>in this project a </a:t>
            </a:r>
            <a:r>
              <a:rPr lang="en-US" sz="2700" b="0" i="0" u="none" strike="noStrike" cap="none" dirty="0" smtClean="0">
                <a:solidFill>
                  <a:srgbClr val="404040"/>
                </a:solidFill>
                <a:latin typeface="Arial"/>
                <a:ea typeface="Arial"/>
                <a:cs typeface="Arial"/>
                <a:sym typeface="Arial"/>
              </a:rPr>
              <a:t>random sample </a:t>
            </a:r>
            <a:r>
              <a:rPr lang="en-US" sz="2700" dirty="0">
                <a:solidFill>
                  <a:srgbClr val="404040"/>
                </a:solidFill>
              </a:rPr>
              <a:t>of the data (n=100000  </a:t>
            </a:r>
            <a:r>
              <a:rPr lang="en-US" sz="2700" b="0" i="0" u="none" strike="noStrike" cap="none" dirty="0">
                <a:solidFill>
                  <a:srgbClr val="404040"/>
                </a:solidFill>
                <a:latin typeface="Arial"/>
                <a:ea typeface="Arial"/>
                <a:cs typeface="Arial"/>
                <a:sym typeface="Arial"/>
              </a:rPr>
              <a:t>is used for  modeling.</a:t>
            </a:r>
            <a:endParaRPr sz="2700" b="0" i="0" u="none" strike="noStrike" cap="none" dirty="0">
              <a:solidFill>
                <a:srgbClr val="000000"/>
              </a:solidFill>
              <a:latin typeface="Arial"/>
              <a:ea typeface="Arial"/>
              <a:cs typeface="Arial"/>
              <a:sym typeface="Arial"/>
            </a:endParaRPr>
          </a:p>
          <a:p>
            <a:pPr marL="12700" marR="0" lvl="0" indent="0" algn="l" rtl="0">
              <a:lnSpc>
                <a:spcPct val="100000"/>
              </a:lnSpc>
              <a:spcBef>
                <a:spcPts val="675"/>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76" name="Google Shape;276;p5"/>
          <p:cNvSpPr txBox="1"/>
          <p:nvPr/>
        </p:nvSpPr>
        <p:spPr>
          <a:xfrm>
            <a:off x="1069339" y="720089"/>
            <a:ext cx="1631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5</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8c3748ae91_0_69"/>
          <p:cNvSpPr txBox="1">
            <a:spLocks noGrp="1"/>
          </p:cNvSpPr>
          <p:nvPr>
            <p:ph type="title"/>
          </p:nvPr>
        </p:nvSpPr>
        <p:spPr>
          <a:xfrm>
            <a:off x="432620" y="197625"/>
            <a:ext cx="7726500" cy="183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Model Prediction</a:t>
            </a:r>
            <a:endParaRPr/>
          </a:p>
        </p:txBody>
      </p:sp>
      <p:sp>
        <p:nvSpPr>
          <p:cNvPr id="282" name="Google Shape;282;g8c3748ae91_0_69"/>
          <p:cNvSpPr txBox="1">
            <a:spLocks noGrp="1"/>
          </p:cNvSpPr>
          <p:nvPr>
            <p:ph type="body" idx="1"/>
          </p:nvPr>
        </p:nvSpPr>
        <p:spPr>
          <a:xfrm>
            <a:off x="0" y="2560600"/>
            <a:ext cx="11759100" cy="360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atin typeface="Arial"/>
                <a:ea typeface="Arial"/>
                <a:cs typeface="Arial"/>
                <a:sym typeface="Arial"/>
              </a:rPr>
              <a:t>To predict how long a flight will be delayed at the Destination airport.  </a:t>
            </a:r>
            <a:r>
              <a:rPr lang="en-US">
                <a:solidFill>
                  <a:srgbClr val="292929"/>
                </a:solidFill>
                <a:highlight>
                  <a:srgbClr val="FFFFFF"/>
                </a:highlight>
                <a:latin typeface="Arial"/>
                <a:ea typeface="Arial"/>
                <a:cs typeface="Arial"/>
                <a:sym typeface="Arial"/>
              </a:rPr>
              <a:t>I randomly split the complete data into training and test sets. 80:20 </a:t>
            </a:r>
            <a:r>
              <a:rPr lang="en-US"/>
              <a:t> so that the prediction can be done on the testing Data.   </a:t>
            </a:r>
            <a:endParaRPr/>
          </a:p>
          <a:p>
            <a:pPr marL="0" lvl="0" indent="0" algn="l" rtl="0">
              <a:spcBef>
                <a:spcPts val="2100"/>
              </a:spcBef>
              <a:spcAft>
                <a:spcPts val="0"/>
              </a:spcAft>
              <a:buNone/>
            </a:pPr>
            <a:r>
              <a:rPr lang="en-US"/>
              <a:t>The technical aspect used  for modeling includes sklearn: Linear regression, Random Forest and Decision Tree.</a:t>
            </a:r>
            <a:endParaRPr/>
          </a:p>
          <a:p>
            <a:pPr marL="0" lvl="0" indent="0" algn="l" rtl="0">
              <a:spcBef>
                <a:spcPts val="2100"/>
              </a:spcBef>
              <a:spcAft>
                <a:spcPts val="21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8c3748ae91_0_6009"/>
          <p:cNvSpPr txBox="1">
            <a:spLocks noGrp="1"/>
          </p:cNvSpPr>
          <p:nvPr>
            <p:ph type="title"/>
          </p:nvPr>
        </p:nvSpPr>
        <p:spPr>
          <a:xfrm>
            <a:off x="2689048" y="113273"/>
            <a:ext cx="6813900" cy="635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2100"/>
              </a:spcAft>
              <a:buClr>
                <a:schemeClr val="dk1"/>
              </a:buClr>
              <a:buSzPts val="1100"/>
              <a:buFont typeface="Arial"/>
              <a:buNone/>
            </a:pPr>
            <a:r>
              <a:rPr lang="en-US" sz="3600" b="0">
                <a:solidFill>
                  <a:srgbClr val="292929"/>
                </a:solidFill>
                <a:highlight>
                  <a:srgbClr val="FFFFFF"/>
                </a:highlight>
                <a:latin typeface="Georgia"/>
                <a:ea typeface="Georgia"/>
                <a:cs typeface="Georgia"/>
                <a:sym typeface="Georgia"/>
              </a:rPr>
              <a:t>             Cross Validation </a:t>
            </a:r>
            <a:endParaRPr sz="3600"/>
          </a:p>
        </p:txBody>
      </p:sp>
      <p:sp>
        <p:nvSpPr>
          <p:cNvPr id="288" name="Google Shape;288;g8c3748ae91_0_6009"/>
          <p:cNvSpPr txBox="1">
            <a:spLocks noGrp="1"/>
          </p:cNvSpPr>
          <p:nvPr>
            <p:ph type="body" idx="1"/>
          </p:nvPr>
        </p:nvSpPr>
        <p:spPr>
          <a:xfrm>
            <a:off x="427475" y="748375"/>
            <a:ext cx="11764500" cy="6109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400" dirty="0">
                <a:solidFill>
                  <a:srgbClr val="292929"/>
                </a:solidFill>
                <a:highlight>
                  <a:srgbClr val="FFFFFF"/>
                </a:highlight>
                <a:latin typeface="Arial"/>
                <a:ea typeface="Arial"/>
                <a:cs typeface="Arial"/>
                <a:sym typeface="Arial"/>
              </a:rPr>
              <a:t> </a:t>
            </a:r>
            <a:r>
              <a:rPr lang="en-US" sz="2400" dirty="0">
                <a:solidFill>
                  <a:srgbClr val="434343"/>
                </a:solidFill>
                <a:latin typeface="Arial"/>
                <a:ea typeface="Arial"/>
                <a:cs typeface="Arial"/>
                <a:sym typeface="Arial"/>
              </a:rPr>
              <a:t>To determine the optimal values and accuracy of the model, I used Grid Search and cross-validation</a:t>
            </a:r>
            <a:r>
              <a:rPr lang="en-US" sz="2400" dirty="0">
                <a:latin typeface="Arial"/>
                <a:ea typeface="Arial"/>
                <a:cs typeface="Arial"/>
                <a:sym typeface="Arial"/>
              </a:rPr>
              <a:t>.   I Create a cross-validation sets from the training data</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r>
              <a:rPr lang="en-US" sz="2400" dirty="0" err="1">
                <a:latin typeface="Arial"/>
                <a:ea typeface="Arial"/>
                <a:cs typeface="Arial"/>
                <a:sym typeface="Arial"/>
              </a:rPr>
              <a:t>cv_sets</a:t>
            </a:r>
            <a:r>
              <a:rPr lang="en-US" sz="2400" dirty="0">
                <a:latin typeface="Arial"/>
                <a:ea typeface="Arial"/>
                <a:cs typeface="Arial"/>
                <a:sym typeface="Arial"/>
              </a:rPr>
              <a:t> = </a:t>
            </a:r>
            <a:r>
              <a:rPr lang="en-US" sz="2400" dirty="0" err="1">
                <a:latin typeface="Arial"/>
                <a:ea typeface="Arial"/>
                <a:cs typeface="Arial"/>
                <a:sym typeface="Arial"/>
              </a:rPr>
              <a:t>ShuffleSplit</a:t>
            </a:r>
            <a:r>
              <a:rPr lang="en-US" sz="2400" dirty="0">
                <a:latin typeface="Arial"/>
                <a:ea typeface="Arial"/>
                <a:cs typeface="Arial"/>
                <a:sym typeface="Arial"/>
              </a:rPr>
              <a:t>(</a:t>
            </a:r>
            <a:r>
              <a:rPr lang="en-US" sz="2400" dirty="0" err="1">
                <a:latin typeface="Arial"/>
                <a:ea typeface="Arial"/>
                <a:cs typeface="Arial"/>
                <a:sym typeface="Arial"/>
              </a:rPr>
              <a:t>test_size</a:t>
            </a:r>
            <a:r>
              <a:rPr lang="en-US" sz="2400" dirty="0">
                <a:latin typeface="Arial"/>
                <a:ea typeface="Arial"/>
                <a:cs typeface="Arial"/>
                <a:sym typeface="Arial"/>
              </a:rPr>
              <a:t> = 0.20, </a:t>
            </a:r>
            <a:r>
              <a:rPr lang="en-US" sz="2400" dirty="0" err="1">
                <a:latin typeface="Arial"/>
                <a:ea typeface="Arial"/>
                <a:cs typeface="Arial"/>
                <a:sym typeface="Arial"/>
              </a:rPr>
              <a:t>random_state</a:t>
            </a:r>
            <a:r>
              <a:rPr lang="en-US" sz="2400" dirty="0">
                <a:latin typeface="Arial"/>
                <a:ea typeface="Arial"/>
                <a:cs typeface="Arial"/>
                <a:sym typeface="Arial"/>
              </a:rPr>
              <a:t> = 0)</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 Create a decision tree </a:t>
            </a:r>
            <a:r>
              <a:rPr lang="en-US" sz="2400" dirty="0" err="1">
                <a:latin typeface="Arial"/>
                <a:ea typeface="Arial"/>
                <a:cs typeface="Arial"/>
                <a:sym typeface="Arial"/>
              </a:rPr>
              <a:t>regressor</a:t>
            </a:r>
            <a:r>
              <a:rPr lang="en-US" sz="2400" dirty="0">
                <a:latin typeface="Arial"/>
                <a:ea typeface="Arial"/>
                <a:cs typeface="Arial"/>
                <a:sym typeface="Arial"/>
              </a:rPr>
              <a:t> object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r>
              <a:rPr lang="en-US" sz="2400" dirty="0" err="1">
                <a:latin typeface="Arial"/>
                <a:ea typeface="Arial"/>
                <a:cs typeface="Arial"/>
                <a:sym typeface="Arial"/>
              </a:rPr>
              <a:t>regressor</a:t>
            </a:r>
            <a:r>
              <a:rPr lang="en-US" sz="2400" dirty="0">
                <a:latin typeface="Arial"/>
                <a:ea typeface="Arial"/>
                <a:cs typeface="Arial"/>
                <a:sym typeface="Arial"/>
              </a:rPr>
              <a:t> = </a:t>
            </a:r>
            <a:r>
              <a:rPr lang="en-US" sz="2400" dirty="0" err="1">
                <a:latin typeface="Arial"/>
                <a:ea typeface="Arial"/>
                <a:cs typeface="Arial"/>
                <a:sym typeface="Arial"/>
              </a:rPr>
              <a:t>RandomForestRegressor</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 Create a dictionary for the parameter '</a:t>
            </a:r>
            <a:r>
              <a:rPr lang="en-US" sz="2400" dirty="0" err="1">
                <a:latin typeface="Arial"/>
                <a:ea typeface="Arial"/>
                <a:cs typeface="Arial"/>
                <a:sym typeface="Arial"/>
              </a:rPr>
              <a:t>max_depth</a:t>
            </a:r>
            <a:r>
              <a:rPr lang="en-US" sz="2400" dirty="0">
                <a:latin typeface="Arial"/>
                <a:ea typeface="Arial"/>
                <a:cs typeface="Arial"/>
                <a:sym typeface="Arial"/>
              </a:rPr>
              <a:t>' with a range from 1 to 10</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r>
              <a:rPr lang="en-US" sz="2400" dirty="0" err="1">
                <a:latin typeface="Arial"/>
                <a:ea typeface="Arial"/>
                <a:cs typeface="Arial"/>
                <a:sym typeface="Arial"/>
              </a:rPr>
              <a:t>params</a:t>
            </a:r>
            <a:r>
              <a:rPr lang="en-US" sz="2400" dirty="0">
                <a:latin typeface="Arial"/>
                <a:ea typeface="Arial"/>
                <a:cs typeface="Arial"/>
                <a:sym typeface="Arial"/>
              </a:rPr>
              <a:t> = {'</a:t>
            </a:r>
            <a:r>
              <a:rPr lang="en-US" sz="2400" dirty="0" err="1">
                <a:latin typeface="Arial"/>
                <a:ea typeface="Arial"/>
                <a:cs typeface="Arial"/>
                <a:sym typeface="Arial"/>
              </a:rPr>
              <a:t>max_depth</a:t>
            </a:r>
            <a:r>
              <a:rPr lang="en-US" sz="2400" dirty="0">
                <a:latin typeface="Arial"/>
                <a:ea typeface="Arial"/>
                <a:cs typeface="Arial"/>
                <a:sym typeface="Arial"/>
              </a:rPr>
              <a:t>': range(1, 12, 3),'</a:t>
            </a:r>
            <a:r>
              <a:rPr lang="en-US" sz="2400" dirty="0" err="1">
                <a:latin typeface="Arial"/>
                <a:ea typeface="Arial"/>
                <a:cs typeface="Arial"/>
                <a:sym typeface="Arial"/>
              </a:rPr>
              <a:t>n_estimators</a:t>
            </a:r>
            <a:r>
              <a:rPr lang="en-US" sz="2400" dirty="0">
                <a:latin typeface="Arial"/>
                <a:ea typeface="Arial"/>
                <a:cs typeface="Arial"/>
                <a:sym typeface="Arial"/>
              </a:rPr>
              <a:t>': range(1, 15, 5)}</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 Transform '</a:t>
            </a:r>
            <a:r>
              <a:rPr lang="en-US" sz="2400" dirty="0" err="1">
                <a:latin typeface="Arial"/>
                <a:ea typeface="Arial"/>
                <a:cs typeface="Arial"/>
                <a:sym typeface="Arial"/>
              </a:rPr>
              <a:t>performance_metric</a:t>
            </a:r>
            <a:r>
              <a:rPr lang="en-US" sz="2400" dirty="0">
                <a:latin typeface="Arial"/>
                <a:ea typeface="Arial"/>
                <a:cs typeface="Arial"/>
                <a:sym typeface="Arial"/>
              </a:rPr>
              <a:t>' into a scoring function using '</a:t>
            </a:r>
            <a:r>
              <a:rPr lang="en-US" sz="2400" dirty="0" err="1">
                <a:latin typeface="Arial"/>
                <a:ea typeface="Arial"/>
                <a:cs typeface="Arial"/>
                <a:sym typeface="Arial"/>
              </a:rPr>
              <a:t>make_scorer</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r>
              <a:rPr lang="en-US" sz="2400" dirty="0" err="1">
                <a:latin typeface="Arial"/>
                <a:ea typeface="Arial"/>
                <a:cs typeface="Arial"/>
                <a:sym typeface="Arial"/>
              </a:rPr>
              <a:t>scoring_fnc</a:t>
            </a:r>
            <a:r>
              <a:rPr lang="en-US" sz="2400" dirty="0">
                <a:latin typeface="Arial"/>
                <a:ea typeface="Arial"/>
                <a:cs typeface="Arial"/>
                <a:sym typeface="Arial"/>
              </a:rPr>
              <a:t> = </a:t>
            </a:r>
            <a:r>
              <a:rPr lang="en-US" sz="2400" dirty="0" err="1">
                <a:latin typeface="Arial"/>
                <a:ea typeface="Arial"/>
                <a:cs typeface="Arial"/>
                <a:sym typeface="Arial"/>
              </a:rPr>
              <a:t>make_scorer</a:t>
            </a:r>
            <a:r>
              <a:rPr lang="en-US" sz="2400" dirty="0">
                <a:latin typeface="Arial"/>
                <a:ea typeface="Arial"/>
                <a:cs typeface="Arial"/>
                <a:sym typeface="Arial"/>
              </a:rPr>
              <a:t>(</a:t>
            </a:r>
            <a:r>
              <a:rPr lang="en-US" sz="2400" dirty="0" err="1">
                <a:latin typeface="Arial"/>
                <a:ea typeface="Arial"/>
                <a:cs typeface="Arial"/>
                <a:sym typeface="Arial"/>
              </a:rPr>
              <a:t>performance_metric</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 Create the grid search object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grid = </a:t>
            </a:r>
            <a:r>
              <a:rPr lang="en-US" sz="2400" dirty="0" err="1">
                <a:latin typeface="Arial"/>
                <a:ea typeface="Arial"/>
                <a:cs typeface="Arial"/>
                <a:sym typeface="Arial"/>
              </a:rPr>
              <a:t>GridSearchCV</a:t>
            </a:r>
            <a:r>
              <a:rPr lang="en-US" sz="2400" dirty="0">
                <a:latin typeface="Arial"/>
                <a:ea typeface="Arial"/>
                <a:cs typeface="Arial"/>
                <a:sym typeface="Arial"/>
              </a:rPr>
              <a:t>(</a:t>
            </a:r>
            <a:r>
              <a:rPr lang="en-US" sz="2400" dirty="0" err="1">
                <a:latin typeface="Arial"/>
                <a:ea typeface="Arial"/>
                <a:cs typeface="Arial"/>
                <a:sym typeface="Arial"/>
              </a:rPr>
              <a:t>regressor</a:t>
            </a:r>
            <a:r>
              <a:rPr lang="en-US" sz="2400" dirty="0">
                <a:latin typeface="Arial"/>
                <a:ea typeface="Arial"/>
                <a:cs typeface="Arial"/>
                <a:sym typeface="Arial"/>
              </a:rPr>
              <a:t>, </a:t>
            </a:r>
            <a:r>
              <a:rPr lang="en-US" sz="2400" dirty="0" err="1">
                <a:latin typeface="Arial"/>
                <a:ea typeface="Arial"/>
                <a:cs typeface="Arial"/>
                <a:sym typeface="Arial"/>
              </a:rPr>
              <a:t>params</a:t>
            </a:r>
            <a:r>
              <a:rPr lang="en-US" sz="2400" dirty="0">
                <a:latin typeface="Arial"/>
                <a:ea typeface="Arial"/>
                <a:cs typeface="Arial"/>
                <a:sym typeface="Arial"/>
              </a:rPr>
              <a:t>, </a:t>
            </a:r>
            <a:r>
              <a:rPr lang="en-US" sz="2400" dirty="0" err="1">
                <a:latin typeface="Arial"/>
                <a:ea typeface="Arial"/>
                <a:cs typeface="Arial"/>
                <a:sym typeface="Arial"/>
              </a:rPr>
              <a:t>scoring_fnc</a:t>
            </a:r>
            <a:r>
              <a:rPr lang="en-US" sz="2400" dirty="0">
                <a:latin typeface="Arial"/>
                <a:ea typeface="Arial"/>
                <a:cs typeface="Arial"/>
                <a:sym typeface="Arial"/>
              </a:rPr>
              <a:t>, cv=</a:t>
            </a:r>
            <a:r>
              <a:rPr lang="en-US" sz="2400" dirty="0" err="1">
                <a:latin typeface="Arial"/>
                <a:ea typeface="Arial"/>
                <a:cs typeface="Arial"/>
                <a:sym typeface="Arial"/>
              </a:rPr>
              <a:t>cv_sets</a:t>
            </a:r>
            <a:r>
              <a:rPr lang="en-US" sz="2400" dirty="0">
                <a:latin typeface="Arial"/>
                <a:ea typeface="Arial"/>
                <a:cs typeface="Arial"/>
                <a:sym typeface="Arial"/>
              </a:rPr>
              <a:t>, verbose= 0)# which model will be optimal, plot performance and see how it</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endParaRPr sz="2400"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8c3748ae91_0_6801"/>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4" name="Google Shape;294;g8c3748ae91_0_6801"/>
          <p:cNvSpPr txBox="1">
            <a:spLocks noGrp="1"/>
          </p:cNvSpPr>
          <p:nvPr>
            <p:ph type="body" idx="1"/>
          </p:nvPr>
        </p:nvSpPr>
        <p:spPr>
          <a:xfrm>
            <a:off x="1832150" y="20392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95" name="Google Shape;295;g8c3748ae91_0_6801"/>
          <p:cNvPicPr preferRelativeResize="0"/>
          <p:nvPr/>
        </p:nvPicPr>
        <p:blipFill>
          <a:blip r:embed="rId3">
            <a:alphaModFix/>
          </a:blip>
          <a:stretch>
            <a:fillRect/>
          </a:stretch>
        </p:blipFill>
        <p:spPr>
          <a:xfrm>
            <a:off x="689161" y="237450"/>
            <a:ext cx="10391774" cy="55031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8c3748ae91_0_3727"/>
          <p:cNvSpPr txBox="1">
            <a:spLocks noGrp="1"/>
          </p:cNvSpPr>
          <p:nvPr>
            <p:ph type="body" idx="1"/>
          </p:nvPr>
        </p:nvSpPr>
        <p:spPr>
          <a:xfrm>
            <a:off x="724825" y="1765625"/>
            <a:ext cx="11337000" cy="4925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a:t>                                                                    </a:t>
            </a:r>
            <a:r>
              <a:rPr lang="en-US" sz="2400">
                <a:latin typeface="Arial"/>
                <a:ea typeface="Arial"/>
                <a:cs typeface="Arial"/>
                <a:sym typeface="Arial"/>
              </a:rPr>
              <a:t>Model Fitting &amp; Results</a:t>
            </a:r>
            <a:endParaRPr sz="2400">
              <a:latin typeface="Arial"/>
              <a:ea typeface="Arial"/>
              <a:cs typeface="Arial"/>
              <a:sym typeface="Arial"/>
            </a:endParaRPr>
          </a:p>
        </p:txBody>
      </p:sp>
      <p:graphicFrame>
        <p:nvGraphicFramePr>
          <p:cNvPr id="301" name="Google Shape;301;g8c3748ae91_0_3727"/>
          <p:cNvGraphicFramePr/>
          <p:nvPr>
            <p:extLst>
              <p:ext uri="{D42A27DB-BD31-4B8C-83A1-F6EECF244321}">
                <p14:modId xmlns:p14="http://schemas.microsoft.com/office/powerpoint/2010/main" val="3546744424"/>
              </p:ext>
            </p:extLst>
          </p:nvPr>
        </p:nvGraphicFramePr>
        <p:xfrm>
          <a:off x="815388" y="2732075"/>
          <a:ext cx="10984130" cy="2587575"/>
        </p:xfrm>
        <a:graphic>
          <a:graphicData uri="http://schemas.openxmlformats.org/drawingml/2006/table">
            <a:tbl>
              <a:tblPr>
                <a:noFill/>
                <a:tableStyleId>{AE94FF78-E29F-4952-A74A-3D06085C317E}</a:tableStyleId>
              </a:tblPr>
              <a:tblGrid>
                <a:gridCol w="3718625"/>
                <a:gridCol w="2731083"/>
                <a:gridCol w="4534422"/>
              </a:tblGrid>
              <a:tr h="923325">
                <a:tc>
                  <a:txBody>
                    <a:bodyPr/>
                    <a:lstStyle/>
                    <a:p>
                      <a:pPr marL="0" lvl="0" indent="0" algn="l" rtl="0">
                        <a:spcBef>
                          <a:spcPts val="0"/>
                        </a:spcBef>
                        <a:spcAft>
                          <a:spcPts val="0"/>
                        </a:spcAft>
                        <a:buNone/>
                      </a:pPr>
                      <a:r>
                        <a:rPr lang="en-US" sz="2400" dirty="0"/>
                        <a:t>Name</a:t>
                      </a:r>
                      <a:endParaRPr sz="2400" dirty="0"/>
                    </a:p>
                  </a:txBody>
                  <a:tcPr marL="91425" marR="91425" marT="91425" marB="91425"/>
                </a:tc>
                <a:tc>
                  <a:txBody>
                    <a:bodyPr/>
                    <a:lstStyle/>
                    <a:p>
                      <a:pPr marL="0" lvl="0" indent="0" algn="l" rtl="0">
                        <a:spcBef>
                          <a:spcPts val="0"/>
                        </a:spcBef>
                        <a:spcAft>
                          <a:spcPts val="0"/>
                        </a:spcAft>
                        <a:buNone/>
                      </a:pPr>
                      <a:r>
                        <a:rPr lang="en-US" sz="2400"/>
                        <a:t>R2</a:t>
                      </a:r>
                      <a:endParaRPr sz="24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400">
                          <a:solidFill>
                            <a:schemeClr val="dk1"/>
                          </a:solidFill>
                        </a:rPr>
                        <a:t>Root Mean Square Error</a:t>
                      </a:r>
                      <a:endParaRPr sz="2400"/>
                    </a:p>
                  </a:txBody>
                  <a:tcPr marL="91425" marR="91425" marT="91425" marB="91425"/>
                </a:tc>
              </a:tr>
              <a:tr h="554750">
                <a:tc>
                  <a:txBody>
                    <a:bodyPr/>
                    <a:lstStyle/>
                    <a:p>
                      <a:pPr marL="0" lvl="0" indent="0" algn="l" rtl="0">
                        <a:spcBef>
                          <a:spcPts val="0"/>
                        </a:spcBef>
                        <a:spcAft>
                          <a:spcPts val="0"/>
                        </a:spcAft>
                        <a:buNone/>
                      </a:pPr>
                      <a:r>
                        <a:rPr lang="en-US" sz="2400" dirty="0">
                          <a:solidFill>
                            <a:schemeClr val="dk1"/>
                          </a:solidFill>
                        </a:rPr>
                        <a:t>  Linear Regression</a:t>
                      </a:r>
                      <a:endParaRPr sz="2400" dirty="0"/>
                    </a:p>
                  </a:txBody>
                  <a:tcPr marL="91425" marR="91425" marT="91425" marB="91425"/>
                </a:tc>
                <a:tc>
                  <a:txBody>
                    <a:bodyPr/>
                    <a:lstStyle/>
                    <a:p>
                      <a:pPr marL="0" lvl="0" indent="0" algn="l" rtl="0">
                        <a:spcBef>
                          <a:spcPts val="0"/>
                        </a:spcBef>
                        <a:spcAft>
                          <a:spcPts val="0"/>
                        </a:spcAft>
                        <a:buNone/>
                      </a:pPr>
                      <a:r>
                        <a:rPr lang="en-US" sz="1800" dirty="0">
                          <a:solidFill>
                            <a:schemeClr val="dk1"/>
                          </a:solidFill>
                        </a:rPr>
                        <a:t> </a:t>
                      </a:r>
                      <a:r>
                        <a:rPr lang="en-US" sz="2400" dirty="0" smtClean="0">
                          <a:solidFill>
                            <a:schemeClr val="dk1"/>
                          </a:solidFill>
                        </a:rPr>
                        <a:t>0.028</a:t>
                      </a:r>
                      <a:endParaRPr sz="2400" dirty="0"/>
                    </a:p>
                  </a:txBody>
                  <a:tcPr marL="91425" marR="91425" marT="91425" marB="91425"/>
                </a:tc>
                <a:tc>
                  <a:txBody>
                    <a:bodyPr/>
                    <a:lstStyle/>
                    <a:p>
                      <a:pPr marL="0" lvl="0" indent="0" algn="l" rtl="0">
                        <a:spcBef>
                          <a:spcPts val="0"/>
                        </a:spcBef>
                        <a:spcAft>
                          <a:spcPts val="0"/>
                        </a:spcAft>
                        <a:buNone/>
                      </a:pPr>
                      <a:r>
                        <a:rPr lang="en-US" sz="2400" dirty="0" smtClean="0">
                          <a:solidFill>
                            <a:schemeClr val="dk1"/>
                          </a:solidFill>
                        </a:rPr>
                        <a:t>35.74</a:t>
                      </a:r>
                      <a:endParaRPr sz="2400" dirty="0"/>
                    </a:p>
                  </a:txBody>
                  <a:tcPr marL="91425" marR="91425" marT="91425" marB="91425"/>
                </a:tc>
              </a:tr>
              <a:tr h="554750">
                <a:tc>
                  <a:txBody>
                    <a:bodyPr/>
                    <a:lstStyle/>
                    <a:p>
                      <a:pPr marL="0" lvl="0" indent="0" algn="l" rtl="0">
                        <a:spcBef>
                          <a:spcPts val="0"/>
                        </a:spcBef>
                        <a:spcAft>
                          <a:spcPts val="0"/>
                        </a:spcAft>
                        <a:buNone/>
                      </a:pPr>
                      <a:r>
                        <a:rPr lang="en-US" sz="2400" dirty="0">
                          <a:solidFill>
                            <a:schemeClr val="dk1"/>
                          </a:solidFill>
                        </a:rPr>
                        <a:t>Random forest </a:t>
                      </a:r>
                      <a:r>
                        <a:rPr lang="en-US" sz="2400" dirty="0" err="1">
                          <a:solidFill>
                            <a:schemeClr val="dk1"/>
                          </a:solidFill>
                        </a:rPr>
                        <a:t>Regressor</a:t>
                      </a:r>
                      <a:endParaRPr sz="2400" dirty="0"/>
                    </a:p>
                  </a:txBody>
                  <a:tcPr marL="91425" marR="91425" marT="91425" marB="91425"/>
                </a:tc>
                <a:tc>
                  <a:txBody>
                    <a:bodyPr/>
                    <a:lstStyle/>
                    <a:p>
                      <a:pPr marL="0" lvl="0" indent="0" algn="l" rtl="0">
                        <a:spcBef>
                          <a:spcPts val="0"/>
                        </a:spcBef>
                        <a:spcAft>
                          <a:spcPts val="0"/>
                        </a:spcAft>
                        <a:buNone/>
                      </a:pPr>
                      <a:r>
                        <a:rPr lang="en-US" sz="2400" dirty="0">
                          <a:solidFill>
                            <a:schemeClr val="dk1"/>
                          </a:solidFill>
                        </a:rPr>
                        <a:t>-</a:t>
                      </a:r>
                      <a:r>
                        <a:rPr lang="en-US" sz="2400" dirty="0" smtClean="0">
                          <a:solidFill>
                            <a:schemeClr val="dk1"/>
                          </a:solidFill>
                        </a:rPr>
                        <a:t>0.085</a:t>
                      </a:r>
                      <a:endParaRPr sz="2400" dirty="0"/>
                    </a:p>
                  </a:txBody>
                  <a:tcPr marL="91425" marR="91425" marT="91425" marB="91425"/>
                </a:tc>
                <a:tc>
                  <a:txBody>
                    <a:bodyPr/>
                    <a:lstStyle/>
                    <a:p>
                      <a:pPr marL="0" lvl="0" indent="0" algn="l" rtl="0">
                        <a:spcBef>
                          <a:spcPts val="0"/>
                        </a:spcBef>
                        <a:spcAft>
                          <a:spcPts val="0"/>
                        </a:spcAft>
                        <a:buNone/>
                      </a:pPr>
                      <a:r>
                        <a:rPr lang="en-US" sz="2400" dirty="0" smtClean="0">
                          <a:solidFill>
                            <a:schemeClr val="dk1"/>
                          </a:solidFill>
                        </a:rPr>
                        <a:t>37.76</a:t>
                      </a:r>
                      <a:endParaRPr sz="2400" dirty="0"/>
                    </a:p>
                  </a:txBody>
                  <a:tcPr marL="91425" marR="91425" marT="91425" marB="91425"/>
                </a:tc>
              </a:tr>
              <a:tr h="554750">
                <a:tc>
                  <a:txBody>
                    <a:bodyPr/>
                    <a:lstStyle/>
                    <a:p>
                      <a:pPr marL="0" lvl="0" indent="0" algn="l" rtl="0">
                        <a:spcBef>
                          <a:spcPts val="0"/>
                        </a:spcBef>
                        <a:spcAft>
                          <a:spcPts val="0"/>
                        </a:spcAft>
                        <a:buNone/>
                      </a:pPr>
                      <a:r>
                        <a:rPr lang="en-US" sz="2400" dirty="0">
                          <a:solidFill>
                            <a:schemeClr val="dk1"/>
                          </a:solidFill>
                          <a:highlight>
                            <a:srgbClr val="F5F5F5"/>
                          </a:highlight>
                        </a:rPr>
                        <a:t>Decision  Tree </a:t>
                      </a:r>
                      <a:r>
                        <a:rPr lang="en-US" sz="2400" dirty="0" err="1">
                          <a:solidFill>
                            <a:schemeClr val="dk1"/>
                          </a:solidFill>
                          <a:highlight>
                            <a:srgbClr val="F5F5F5"/>
                          </a:highlight>
                        </a:rPr>
                        <a:t>Regressor</a:t>
                      </a:r>
                      <a:endParaRPr sz="2400" dirty="0"/>
                    </a:p>
                  </a:txBody>
                  <a:tcPr marL="91425" marR="91425" marT="91425" marB="91425"/>
                </a:tc>
                <a:tc>
                  <a:txBody>
                    <a:bodyPr/>
                    <a:lstStyle/>
                    <a:p>
                      <a:pPr marL="0" lvl="0" indent="0" algn="l" rtl="0">
                        <a:spcBef>
                          <a:spcPts val="0"/>
                        </a:spcBef>
                        <a:spcAft>
                          <a:spcPts val="0"/>
                        </a:spcAft>
                        <a:buNone/>
                      </a:pPr>
                      <a:r>
                        <a:rPr lang="en-US" sz="2400" dirty="0">
                          <a:solidFill>
                            <a:schemeClr val="dk1"/>
                          </a:solidFill>
                        </a:rPr>
                        <a:t>-</a:t>
                      </a:r>
                      <a:r>
                        <a:rPr lang="en-US" sz="2400" dirty="0" smtClean="0">
                          <a:solidFill>
                            <a:schemeClr val="dk1"/>
                          </a:solidFill>
                        </a:rPr>
                        <a:t>0.82</a:t>
                      </a:r>
                      <a:endParaRPr sz="2400" dirty="0"/>
                    </a:p>
                  </a:txBody>
                  <a:tcPr marL="91425" marR="91425" marT="91425" marB="91425"/>
                </a:tc>
                <a:tc>
                  <a:txBody>
                    <a:bodyPr/>
                    <a:lstStyle/>
                    <a:p>
                      <a:pPr marL="0" lvl="0" indent="0" algn="l" rtl="0">
                        <a:spcBef>
                          <a:spcPts val="0"/>
                        </a:spcBef>
                        <a:spcAft>
                          <a:spcPts val="0"/>
                        </a:spcAft>
                        <a:buNone/>
                      </a:pPr>
                      <a:r>
                        <a:rPr lang="en-US" sz="2400" dirty="0" smtClean="0"/>
                        <a:t>48.88</a:t>
                      </a:r>
                      <a:endParaRPr sz="2400" dirty="0"/>
                    </a:p>
                  </a:txBody>
                  <a:tcPr marL="91425" marR="91425" marT="91425" marB="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8c3748ae91_0_6807"/>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Advantage/Disavantage</a:t>
            </a:r>
            <a:endParaRPr/>
          </a:p>
        </p:txBody>
      </p:sp>
      <p:sp>
        <p:nvSpPr>
          <p:cNvPr id="307" name="Google Shape;307;g8c3748ae91_0_6807"/>
          <p:cNvSpPr txBox="1">
            <a:spLocks noGrp="1"/>
          </p:cNvSpPr>
          <p:nvPr>
            <p:ph type="body" idx="1"/>
          </p:nvPr>
        </p:nvSpPr>
        <p:spPr>
          <a:xfrm>
            <a:off x="349175" y="1522450"/>
            <a:ext cx="11173800" cy="51495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950">
                <a:highlight>
                  <a:srgbClr val="FFFFFF"/>
                </a:highlight>
                <a:latin typeface="Arial"/>
                <a:ea typeface="Arial"/>
                <a:cs typeface="Arial"/>
                <a:sym typeface="Arial"/>
              </a:rPr>
              <a:t>Advantage &amp; Disadvantage of using Linear Regression, Decision Tree and Random Forest</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Advantage: Linear Regression is that it helps to find the relationships between independent and dependent variables.</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Disadvantage: Linear regression only looks at linear relationships between dependent and independent variables.</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Advantage decision tree can handle both numerical and categorical data. And it is extremely fast to run.</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Disadvantage The model is prone to overfitting, especially when a tree is particularly deep.</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Advantages: 1.Random Forest has the ability to handle multiple input features without the need for features deletion.</a:t>
            </a:r>
            <a:endParaRPr sz="1950">
              <a:highlight>
                <a:srgbClr val="FFFFFF"/>
              </a:highlight>
              <a:latin typeface="Arial"/>
              <a:ea typeface="Arial"/>
              <a:cs typeface="Arial"/>
              <a:sym typeface="Arial"/>
            </a:endParaRPr>
          </a:p>
          <a:p>
            <a:pPr marL="457200" lvl="0" indent="-352425" algn="l" rtl="0">
              <a:lnSpc>
                <a:spcPct val="115000"/>
              </a:lnSpc>
              <a:spcBef>
                <a:spcPts val="1100"/>
              </a:spcBef>
              <a:spcAft>
                <a:spcPts val="0"/>
              </a:spcAft>
              <a:buClr>
                <a:schemeClr val="dk1"/>
              </a:buClr>
              <a:buSzPts val="1950"/>
              <a:buAutoNum type="arabicPeriod" startAt="2"/>
            </a:pPr>
            <a:r>
              <a:rPr lang="en-US" sz="1950">
                <a:highlight>
                  <a:srgbClr val="FFFFFF"/>
                </a:highlight>
                <a:latin typeface="Arial"/>
                <a:ea typeface="Arial"/>
                <a:cs typeface="Arial"/>
                <a:sym typeface="Arial"/>
              </a:rPr>
              <a:t>Random Forest Works well with missing data. Ant it still gives better predictive accuracy.</a:t>
            </a:r>
            <a:endParaRPr sz="195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US" sz="1950">
                <a:highlight>
                  <a:srgbClr val="FFFFFF"/>
                </a:highlight>
                <a:latin typeface="Arial"/>
                <a:ea typeface="Arial"/>
                <a:cs typeface="Arial"/>
                <a:sym typeface="Arial"/>
              </a:rPr>
              <a:t>Disadvantage: Random Forest is Not easily interpretable</a:t>
            </a:r>
            <a:endParaRPr sz="1950">
              <a:highlight>
                <a:srgbClr val="FFFFFF"/>
              </a:highlight>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8c3748ae91_0_3779"/>
          <p:cNvSpPr txBox="1">
            <a:spLocks noGrp="1"/>
          </p:cNvSpPr>
          <p:nvPr>
            <p:ph type="title"/>
          </p:nvPr>
        </p:nvSpPr>
        <p:spPr>
          <a:xfrm>
            <a:off x="2471275" y="137284"/>
            <a:ext cx="4941900" cy="183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Conclusion</a:t>
            </a:r>
            <a:endParaRPr/>
          </a:p>
        </p:txBody>
      </p:sp>
      <p:sp>
        <p:nvSpPr>
          <p:cNvPr id="313" name="Google Shape;313;g8c3748ae91_0_3779"/>
          <p:cNvSpPr txBox="1">
            <a:spLocks noGrp="1"/>
          </p:cNvSpPr>
          <p:nvPr>
            <p:ph type="body" idx="1"/>
          </p:nvPr>
        </p:nvSpPr>
        <p:spPr>
          <a:xfrm>
            <a:off x="754250" y="963750"/>
            <a:ext cx="10458300" cy="5439900"/>
          </a:xfrm>
          <a:prstGeom prst="rect">
            <a:avLst/>
          </a:prstGeom>
        </p:spPr>
        <p:txBody>
          <a:bodyPr spcFirstLastPara="1" wrap="square" lIns="0" tIns="0" rIns="0" bIns="0" anchor="t" anchorCtr="0">
            <a:noAutofit/>
          </a:bodyPr>
          <a:lstStyle/>
          <a:p>
            <a:pPr marL="101600" marR="114300" lvl="0" indent="0" algn="l" rtl="0">
              <a:spcBef>
                <a:spcPts val="0"/>
              </a:spcBef>
              <a:spcAft>
                <a:spcPts val="0"/>
              </a:spcAft>
              <a:buClr>
                <a:schemeClr val="dk1"/>
              </a:buClr>
              <a:buSzPts val="1100"/>
              <a:buFont typeface="Arial"/>
              <a:buNone/>
            </a:pPr>
            <a:r>
              <a:rPr lang="en-US" sz="1050" dirty="0">
                <a:solidFill>
                  <a:schemeClr val="dk1"/>
                </a:solidFill>
                <a:latin typeface="Arial"/>
                <a:ea typeface="Arial"/>
                <a:cs typeface="Arial"/>
                <a:sym typeface="Arial"/>
              </a:rPr>
              <a:t>I use 100000 samples to predict how much a flight will delay. Before applying machine learning, I performed One-hot coding to convert the categorical values into numerical values. For the prediction, I separated the dataset into training and testing. Training data helps recognize patterns in the dataset. And Testing data is used to evaluate the performance of the model.</a:t>
            </a:r>
            <a:endParaRPr sz="1050" dirty="0">
              <a:solidFill>
                <a:schemeClr val="dk1"/>
              </a:solidFill>
              <a:latin typeface="Arial"/>
              <a:ea typeface="Arial"/>
              <a:cs typeface="Arial"/>
              <a:sym typeface="Arial"/>
            </a:endParaRPr>
          </a:p>
          <a:p>
            <a:pPr marL="101600" marR="114300" lvl="0" indent="0" algn="l" rtl="0">
              <a:spcBef>
                <a:spcPts val="0"/>
              </a:spcBef>
              <a:spcAft>
                <a:spcPts val="0"/>
              </a:spcAft>
              <a:buNone/>
            </a:pPr>
            <a:endParaRPr sz="1050" dirty="0">
              <a:solidFill>
                <a:schemeClr val="dk1"/>
              </a:solidFill>
              <a:latin typeface="Arial"/>
              <a:ea typeface="Arial"/>
              <a:cs typeface="Arial"/>
              <a:sym typeface="Arial"/>
            </a:endParaRPr>
          </a:p>
          <a:p>
            <a:pPr marL="101600" marR="114300" lvl="0" indent="0" algn="l" rtl="0">
              <a:spcBef>
                <a:spcPts val="0"/>
              </a:spcBef>
              <a:spcAft>
                <a:spcPts val="0"/>
              </a:spcAft>
              <a:buClr>
                <a:schemeClr val="dk1"/>
              </a:buClr>
              <a:buSzPts val="1100"/>
              <a:buFont typeface="Arial"/>
              <a:buNone/>
            </a:pPr>
            <a:r>
              <a:rPr lang="en-US" sz="1050" dirty="0">
                <a:solidFill>
                  <a:schemeClr val="dk1"/>
                </a:solidFill>
                <a:latin typeface="Arial"/>
                <a:ea typeface="Arial"/>
                <a:cs typeface="Arial"/>
                <a:sym typeface="Arial"/>
              </a:rPr>
              <a:t>Also, From </a:t>
            </a:r>
            <a:r>
              <a:rPr lang="en-US" sz="1050" dirty="0" err="1">
                <a:solidFill>
                  <a:schemeClr val="dk1"/>
                </a:solidFill>
                <a:latin typeface="Arial"/>
                <a:ea typeface="Arial"/>
                <a:cs typeface="Arial"/>
                <a:sym typeface="Arial"/>
              </a:rPr>
              <a:t>sci</a:t>
            </a:r>
            <a:r>
              <a:rPr lang="en-US" sz="1050" dirty="0">
                <a:solidFill>
                  <a:schemeClr val="dk1"/>
                </a:solidFill>
                <a:latin typeface="Arial"/>
                <a:ea typeface="Arial"/>
                <a:cs typeface="Arial"/>
                <a:sym typeface="Arial"/>
              </a:rPr>
              <a:t>-kit-learn, I used Linear regression, Random forest, and Decision Tree for model comparison. I also used scaling, a method used to normalize the range of independent variables or features of data. To determine the optimal values and accuracy of the model, I used Grid Search and </a:t>
            </a:r>
            <a:r>
              <a:rPr lang="en-US" sz="1050" dirty="0" smtClean="0">
                <a:solidFill>
                  <a:schemeClr val="dk1"/>
                </a:solidFill>
                <a:latin typeface="Arial"/>
                <a:ea typeface="Arial"/>
                <a:cs typeface="Arial"/>
                <a:sym typeface="Arial"/>
              </a:rPr>
              <a:t>cross-validation to get the best model. </a:t>
            </a:r>
          </a:p>
          <a:p>
            <a:pPr marL="101600" marR="114300" lvl="0" indent="0" algn="l" rtl="0">
              <a:spcBef>
                <a:spcPts val="0"/>
              </a:spcBef>
              <a:spcAft>
                <a:spcPts val="0"/>
              </a:spcAft>
              <a:buClr>
                <a:schemeClr val="dk1"/>
              </a:buClr>
              <a:buSzPts val="1100"/>
              <a:buFont typeface="Arial"/>
              <a:buNone/>
            </a:pPr>
            <a:endParaRPr lang="en-US" sz="1050" b="1" dirty="0">
              <a:solidFill>
                <a:schemeClr val="dk1"/>
              </a:solidFill>
              <a:latin typeface="Arial"/>
              <a:ea typeface="Arial"/>
              <a:cs typeface="Arial"/>
              <a:sym typeface="Arial"/>
            </a:endParaRPr>
          </a:p>
          <a:p>
            <a:pPr marL="101600" marR="114300" lvl="0" indent="0" algn="l" rtl="0">
              <a:spcBef>
                <a:spcPts val="0"/>
              </a:spcBef>
              <a:spcAft>
                <a:spcPts val="0"/>
              </a:spcAft>
              <a:buClr>
                <a:schemeClr val="dk1"/>
              </a:buClr>
              <a:buSzPts val="1100"/>
              <a:buFont typeface="Arial"/>
              <a:buNone/>
            </a:pPr>
            <a:r>
              <a:rPr lang="en-US" sz="1350" b="1" dirty="0" smtClean="0">
                <a:solidFill>
                  <a:schemeClr val="dk1"/>
                </a:solidFill>
                <a:latin typeface="Arial"/>
                <a:ea typeface="Arial"/>
                <a:cs typeface="Arial"/>
                <a:sym typeface="Arial"/>
              </a:rPr>
              <a:t>DISCUSSION</a:t>
            </a:r>
            <a:endParaRPr sz="1350" b="1" dirty="0">
              <a:solidFill>
                <a:schemeClr val="dk1"/>
              </a:solidFill>
              <a:latin typeface="Arial"/>
              <a:ea typeface="Arial"/>
              <a:cs typeface="Arial"/>
              <a:sym typeface="Arial"/>
            </a:endParaRPr>
          </a:p>
          <a:p>
            <a:pPr marL="101600" marR="114300" lvl="0" indent="0" algn="l" rtl="0">
              <a:spcBef>
                <a:spcPts val="1100"/>
              </a:spcBef>
              <a:spcAft>
                <a:spcPts val="0"/>
              </a:spcAft>
              <a:buNone/>
            </a:pPr>
            <a:r>
              <a:rPr lang="en-US" sz="1050" dirty="0">
                <a:solidFill>
                  <a:schemeClr val="dk1"/>
                </a:solidFill>
                <a:latin typeface="Arial"/>
                <a:ea typeface="Arial"/>
                <a:cs typeface="Arial"/>
                <a:sym typeface="Arial"/>
              </a:rPr>
              <a:t>The models did not work. I only compared three models: Linear Regression, Random Forest, and Decision Tree. For future reference, I would use more models to make my comparison. I can also try some deep learning techniques</a:t>
            </a:r>
            <a:r>
              <a:rPr lang="en-US" sz="1050" dirty="0" smtClean="0">
                <a:solidFill>
                  <a:schemeClr val="dk1"/>
                </a:solidFill>
                <a:latin typeface="Arial"/>
                <a:ea typeface="Arial"/>
                <a:cs typeface="Arial"/>
                <a:sym typeface="Arial"/>
              </a:rPr>
              <a:t>. </a:t>
            </a:r>
            <a:endParaRPr sz="1050" dirty="0">
              <a:solidFill>
                <a:schemeClr val="dk1"/>
              </a:solidFill>
              <a:latin typeface="Arial"/>
              <a:ea typeface="Arial"/>
              <a:cs typeface="Arial"/>
              <a:sym typeface="Arial"/>
            </a:endParaRPr>
          </a:p>
          <a:p>
            <a:pPr marL="101600" marR="114300" lvl="0" indent="0" algn="l" rtl="0">
              <a:spcBef>
                <a:spcPts val="1100"/>
              </a:spcBef>
              <a:spcAft>
                <a:spcPts val="0"/>
              </a:spcAft>
              <a:buNone/>
            </a:pPr>
            <a:r>
              <a:rPr lang="en-US" sz="1050" dirty="0">
                <a:solidFill>
                  <a:schemeClr val="dk1"/>
                </a:solidFill>
                <a:latin typeface="Arial"/>
                <a:ea typeface="Arial"/>
                <a:cs typeface="Arial"/>
                <a:sym typeface="Arial"/>
              </a:rPr>
              <a:t>Other model i can use to make the prediction?</a:t>
            </a:r>
            <a:endParaRPr sz="1050" dirty="0">
              <a:solidFill>
                <a:schemeClr val="dk1"/>
              </a:solidFill>
              <a:latin typeface="Arial"/>
              <a:ea typeface="Arial"/>
              <a:cs typeface="Arial"/>
              <a:sym typeface="Arial"/>
            </a:endParaRPr>
          </a:p>
          <a:p>
            <a:pPr marL="101600" marR="114300" lvl="0" indent="0">
              <a:spcBef>
                <a:spcPts val="1100"/>
              </a:spcBef>
            </a:pPr>
            <a:r>
              <a:rPr lang="en-US" sz="1050" dirty="0">
                <a:solidFill>
                  <a:schemeClr val="dk1"/>
                </a:solidFill>
                <a:latin typeface="Arial"/>
                <a:ea typeface="Arial"/>
                <a:cs typeface="Arial"/>
                <a:sym typeface="Arial"/>
              </a:rPr>
              <a:t>We can use a classifier to predict whether a flight will be significantly delayed or not by converting the data in to classes of major delays(where the delays is significant) and minor delays.</a:t>
            </a:r>
          </a:p>
          <a:p>
            <a:pPr marL="101600" marR="114300" lvl="0" indent="0">
              <a:spcBef>
                <a:spcPts val="1100"/>
              </a:spcBef>
            </a:pPr>
            <a:r>
              <a:rPr lang="en-US" sz="1050" dirty="0">
                <a:solidFill>
                  <a:schemeClr val="dk1"/>
                </a:solidFill>
                <a:latin typeface="Arial"/>
                <a:ea typeface="Arial"/>
                <a:cs typeface="Arial"/>
                <a:sym typeface="Arial"/>
              </a:rPr>
              <a:t>One more thing we can try is to use a more complex model like neural network which can capture the complicated patterns of the data and can produce some good results.</a:t>
            </a:r>
          </a:p>
          <a:p>
            <a:pPr marL="101600" marR="114300" lvl="0" indent="0" algn="l" rtl="0">
              <a:spcBef>
                <a:spcPts val="1100"/>
              </a:spcBef>
              <a:spcAft>
                <a:spcPts val="0"/>
              </a:spcAft>
              <a:buClr>
                <a:schemeClr val="dk1"/>
              </a:buClr>
              <a:buSzPts val="1100"/>
              <a:buFont typeface="Arial"/>
              <a:buNone/>
            </a:pPr>
            <a:endParaRPr sz="1050"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p:nvPr/>
        </p:nvSpPr>
        <p:spPr>
          <a:xfrm>
            <a:off x="0" y="4323588"/>
            <a:ext cx="1743075" cy="779145"/>
          </a:xfrm>
          <a:custGeom>
            <a:avLst/>
            <a:gdLst/>
            <a:ahLst/>
            <a:cxnLst/>
            <a:rect l="l" t="t" r="r" b="b"/>
            <a:pathLst>
              <a:path w="1743075" h="779145" extrusionOk="0">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9" name="Google Shape;319;p22"/>
          <p:cNvSpPr txBox="1"/>
          <p:nvPr/>
        </p:nvSpPr>
        <p:spPr>
          <a:xfrm>
            <a:off x="3648836" y="2406522"/>
            <a:ext cx="5914264" cy="8483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400"/>
              <a:buFont typeface="Arial"/>
              <a:buNone/>
            </a:pPr>
            <a:r>
              <a:rPr lang="en-US" sz="5400" b="0" i="0" u="none" strike="noStrike" cap="none">
                <a:solidFill>
                  <a:srgbClr val="252525"/>
                </a:solidFill>
                <a:latin typeface="Arial"/>
                <a:ea typeface="Arial"/>
                <a:cs typeface="Arial"/>
                <a:sym typeface="Arial"/>
              </a:rPr>
              <a:t>THANK YOU</a:t>
            </a:r>
            <a:endParaRPr sz="5400" b="0" i="0" u="none" strike="noStrike" cap="none">
              <a:solidFill>
                <a:srgbClr val="000000"/>
              </a:solidFill>
              <a:latin typeface="Arial"/>
              <a:ea typeface="Arial"/>
              <a:cs typeface="Arial"/>
              <a:sym typeface="Arial"/>
            </a:endParaRPr>
          </a:p>
        </p:txBody>
      </p:sp>
      <p:sp>
        <p:nvSpPr>
          <p:cNvPr id="320" name="Google Shape;320;p22"/>
          <p:cNvSpPr txBox="1"/>
          <p:nvPr/>
        </p:nvSpPr>
        <p:spPr>
          <a:xfrm>
            <a:off x="932180" y="4462652"/>
            <a:ext cx="29972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22</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8c3748ae91_0_4171"/>
          <p:cNvSpPr txBox="1">
            <a:spLocks noGrp="1"/>
          </p:cNvSpPr>
          <p:nvPr>
            <p:ph type="title"/>
          </p:nvPr>
        </p:nvSpPr>
        <p:spPr>
          <a:xfrm>
            <a:off x="2689098" y="392048"/>
            <a:ext cx="68139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Feedback</a:t>
            </a:r>
            <a:endParaRPr/>
          </a:p>
        </p:txBody>
      </p:sp>
      <p:sp>
        <p:nvSpPr>
          <p:cNvPr id="326" name="Google Shape;326;g8c3748ae91_0_4171"/>
          <p:cNvSpPr txBox="1">
            <a:spLocks noGrp="1"/>
          </p:cNvSpPr>
          <p:nvPr>
            <p:ph type="body" idx="1"/>
          </p:nvPr>
        </p:nvSpPr>
        <p:spPr>
          <a:xfrm>
            <a:off x="743425" y="1505425"/>
            <a:ext cx="11299800" cy="5166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solidFill>
                  <a:srgbClr val="222222"/>
                </a:solidFill>
                <a:highlight>
                  <a:srgbClr val="FFFFFF"/>
                </a:highlight>
                <a:latin typeface="Arial"/>
                <a:ea typeface="Arial"/>
                <a:cs typeface="Arial"/>
                <a:sym typeface="Arial"/>
              </a:rPr>
              <a:t>Congratulations on completing your capstone! Your introduction is well written and clearly identifies the problem at hand and how your model will solve the problem. Great job walking the reader through the data cleaning you did with null values and merging the three data sets. The visualizations of outliers is nice, but I'm not sure where you actually removed outliers, or if you did anything with them. With the regards to the exploratory data analyses, you may want to do more investigations around the questions you are trying to answer. For example, which airlines have the most delays? Are there certain locations with more delays than others? Are there relationships between weather conditions and delays? Try thinking about exploratory data analyses as a way to figure out what's causing these delays. Your </a:t>
            </a:r>
            <a:r>
              <a:rPr lang="en-US" dirty="0" err="1">
                <a:solidFill>
                  <a:srgbClr val="222222"/>
                </a:solidFill>
                <a:highlight>
                  <a:srgbClr val="FFFFFF"/>
                </a:highlight>
                <a:latin typeface="Arial"/>
                <a:ea typeface="Arial"/>
                <a:cs typeface="Arial"/>
                <a:sym typeface="Arial"/>
              </a:rPr>
              <a:t>modelling</a:t>
            </a:r>
            <a:r>
              <a:rPr lang="en-US" dirty="0">
                <a:solidFill>
                  <a:srgbClr val="222222"/>
                </a:solidFill>
                <a:highlight>
                  <a:srgbClr val="FFFFFF"/>
                </a:highlight>
                <a:latin typeface="Arial"/>
                <a:ea typeface="Arial"/>
                <a:cs typeface="Arial"/>
                <a:sym typeface="Arial"/>
              </a:rPr>
              <a:t> work is well done. I suggest putting the pros and cons of the models into a table to make them easier to read. Walk the reader through the hyper parameter tuning you did. What does it mean? How does it impact the model? Lastly, your conclusion states the model didn't work. What are things you could try? Could you split the data into "major delays" and "minor delays" and build a classifier? Classifiers are typically easier to model.</a:t>
            </a:r>
            <a:endParaRPr dirty="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latin typeface="Arial"/>
              <a:ea typeface="Arial"/>
              <a:cs typeface="Arial"/>
              <a:sym typeface="Arial"/>
            </a:endParaRPr>
          </a:p>
          <a:p>
            <a:pPr marL="0" lvl="0" indent="0" algn="l" rtl="0">
              <a:spcBef>
                <a:spcPts val="0"/>
              </a:spcBef>
              <a:spcAft>
                <a:spcPts val="0"/>
              </a:spcAft>
              <a:buNone/>
            </a:pPr>
            <a:r>
              <a:rPr lang="en-US" dirty="0">
                <a:solidFill>
                  <a:srgbClr val="222222"/>
                </a:solidFill>
                <a:highlight>
                  <a:srgbClr val="FFFFFF"/>
                </a:highlight>
                <a:latin typeface="Arial"/>
                <a:ea typeface="Arial"/>
                <a:cs typeface="Arial"/>
                <a:sym typeface="Arial"/>
              </a:rPr>
              <a:t>Congratulations and keep up the great work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c3748ae91_0_4274"/>
          <p:cNvSpPr txBox="1">
            <a:spLocks noGrp="1"/>
          </p:cNvSpPr>
          <p:nvPr>
            <p:ph type="title"/>
          </p:nvPr>
        </p:nvSpPr>
        <p:spPr>
          <a:xfrm>
            <a:off x="411700" y="1027367"/>
            <a:ext cx="3822300" cy="5004900"/>
          </a:xfrm>
          <a:prstGeom prst="rect">
            <a:avLst/>
          </a:prstGeom>
        </p:spPr>
        <p:txBody>
          <a:bodyPr spcFirstLastPara="1" wrap="square" lIns="0" tIns="0" rIns="0" bIns="0" anchor="t" anchorCtr="0">
            <a:noAutofit/>
          </a:bodyPr>
          <a:lstStyle/>
          <a:p>
            <a:pPr marL="292100" marR="304800" lvl="0" indent="0" algn="l" rtl="0">
              <a:spcBef>
                <a:spcPts val="0"/>
              </a:spcBef>
              <a:spcAft>
                <a:spcPts val="0"/>
              </a:spcAft>
              <a:buNone/>
            </a:pPr>
            <a:r>
              <a:rPr lang="en-US"/>
              <a:t>Gathering Data</a:t>
            </a:r>
            <a:endParaRPr/>
          </a:p>
        </p:txBody>
      </p:sp>
      <p:sp>
        <p:nvSpPr>
          <p:cNvPr id="130" name="Google Shape;130;g8c3748ae91_0_4274"/>
          <p:cNvSpPr txBox="1">
            <a:spLocks noGrp="1"/>
          </p:cNvSpPr>
          <p:nvPr>
            <p:ph type="body" idx="1"/>
          </p:nvPr>
        </p:nvSpPr>
        <p:spPr>
          <a:xfrm>
            <a:off x="5363800" y="1027367"/>
            <a:ext cx="6559200" cy="5082300"/>
          </a:xfrm>
          <a:prstGeom prst="rect">
            <a:avLst/>
          </a:prstGeom>
          <a:ln w="9525" cap="flat" cmpd="sng">
            <a:solidFill>
              <a:srgbClr val="FA4917"/>
            </a:solidFill>
            <a:prstDash val="solid"/>
            <a:round/>
            <a:headEnd type="none" w="sm" len="sm"/>
            <a:tailEnd type="none" w="sm" len="sm"/>
          </a:ln>
        </p:spPr>
        <p:txBody>
          <a:bodyPr spcFirstLastPara="1" wrap="square" lIns="0" tIns="0" rIns="0" bIns="0" anchor="t" anchorCtr="0">
            <a:noAutofit/>
          </a:bodyPr>
          <a:lstStyle/>
          <a:p>
            <a:pPr marL="292100" marR="304800" lvl="0" indent="0" algn="l" rtl="0">
              <a:spcBef>
                <a:spcPts val="0"/>
              </a:spcBef>
              <a:spcAft>
                <a:spcPts val="0"/>
              </a:spcAft>
              <a:buNone/>
            </a:pPr>
            <a:endParaRPr b="1"/>
          </a:p>
          <a:p>
            <a:pPr marL="101600" marR="114300" lvl="0" indent="0" algn="l" rtl="0">
              <a:spcBef>
                <a:spcPts val="2100"/>
              </a:spcBef>
              <a:spcAft>
                <a:spcPts val="0"/>
              </a:spcAft>
              <a:buNone/>
            </a:pPr>
            <a:r>
              <a:rPr lang="en-US"/>
              <a:t>For this project, I developed a model to predict how long a flight will be delayed at the Destination Airport. I created a Data set that can be used for both visualization and Model Building. The purpose of the visualization is to get a better inference of the data.</a:t>
            </a:r>
            <a:endParaRPr/>
          </a:p>
          <a:p>
            <a:pPr marL="101600" marR="114300" lvl="0" indent="0" algn="l" rtl="0">
              <a:spcBef>
                <a:spcPts val="2100"/>
              </a:spcBef>
              <a:spcAft>
                <a:spcPts val="0"/>
              </a:spcAft>
              <a:buNone/>
            </a:pPr>
            <a:r>
              <a:rPr lang="en-US"/>
              <a:t>For the Split test, I have separated the Dataset into training and Testing Data so that prediction can be done on the testing Data. I also import Tableau that can make the visualization more feasible.</a:t>
            </a:r>
            <a:endParaRPr/>
          </a:p>
          <a:p>
            <a:pPr marL="101600" marR="114300" lvl="0" indent="0" algn="l" rtl="0">
              <a:spcBef>
                <a:spcPts val="2100"/>
              </a:spcBef>
              <a:spcAft>
                <a:spcPts val="0"/>
              </a:spcAft>
              <a:buNone/>
            </a:pPr>
            <a:r>
              <a:rPr lang="en-US"/>
              <a:t>The technical aspect used is visualization: matplolib, seaborn. Including data manipulation: pandas, NumPy, modeling -sklearn: Linear Regression, Random Forest &amp; Decision tree.</a:t>
            </a:r>
            <a:endParaRPr/>
          </a:p>
          <a:p>
            <a:pPr marL="0" lvl="0" indent="0" algn="l" rtl="0">
              <a:spcBef>
                <a:spcPts val="2100"/>
              </a:spcBef>
              <a:spcAft>
                <a:spcPts val="21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c3748ae91_0_75"/>
          <p:cNvSpPr txBox="1">
            <a:spLocks noGrp="1"/>
          </p:cNvSpPr>
          <p:nvPr>
            <p:ph type="title"/>
          </p:nvPr>
        </p:nvSpPr>
        <p:spPr>
          <a:xfrm>
            <a:off x="415600" y="1002267"/>
            <a:ext cx="8961900" cy="134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Data Set</a:t>
            </a:r>
            <a:endParaRPr/>
          </a:p>
        </p:txBody>
      </p:sp>
      <p:sp>
        <p:nvSpPr>
          <p:cNvPr id="136" name="Google Shape;136;g8c3748ae91_0_75"/>
          <p:cNvSpPr txBox="1">
            <a:spLocks noGrp="1"/>
          </p:cNvSpPr>
          <p:nvPr>
            <p:ph type="body" idx="1"/>
          </p:nvPr>
        </p:nvSpPr>
        <p:spPr>
          <a:xfrm>
            <a:off x="415600" y="2759667"/>
            <a:ext cx="11360700" cy="3332400"/>
          </a:xfrm>
          <a:prstGeom prst="rect">
            <a:avLst/>
          </a:prstGeom>
        </p:spPr>
        <p:txBody>
          <a:bodyPr spcFirstLastPara="1" wrap="square" lIns="0" tIns="0" rIns="0" bIns="0" anchor="t" anchorCtr="0">
            <a:noAutofit/>
          </a:bodyPr>
          <a:lstStyle/>
          <a:p>
            <a:pPr marL="355600" marR="480693" lvl="0" indent="-190500" algn="l" rtl="0">
              <a:spcBef>
                <a:spcPts val="0"/>
              </a:spcBef>
              <a:spcAft>
                <a:spcPts val="0"/>
              </a:spcAft>
              <a:buNone/>
            </a:pPr>
            <a:endParaRPr/>
          </a:p>
          <a:p>
            <a:pPr marL="355600" marR="480693" lvl="0" indent="-342900" algn="l" rtl="0">
              <a:spcBef>
                <a:spcPts val="2100"/>
              </a:spcBef>
              <a:spcAft>
                <a:spcPts val="0"/>
              </a:spcAft>
              <a:buSzPts val="2400"/>
              <a:buChar char=""/>
            </a:pPr>
            <a:r>
              <a:rPr lang="en-US"/>
              <a:t>The data is acquired from Kaggle:</a:t>
            </a:r>
            <a:r>
              <a:rPr lang="en-US" u="sng">
                <a:solidFill>
                  <a:schemeClr val="hlink"/>
                </a:solidFill>
                <a:hlinkClick r:id="rId3"/>
              </a:rPr>
              <a:t>https://www.kaggle.com/usdot/flight-delays</a:t>
            </a:r>
            <a:r>
              <a:rPr lang="en-US"/>
              <a:t>. It is contains 3 csv files: Flight Delays, Airlines and Airports. </a:t>
            </a:r>
            <a:endParaRPr/>
          </a:p>
          <a:p>
            <a:pPr marL="355600" marR="480693" lvl="0" indent="-342900" algn="l" rtl="0">
              <a:spcBef>
                <a:spcPts val="2100"/>
              </a:spcBef>
              <a:spcAft>
                <a:spcPts val="0"/>
              </a:spcAft>
              <a:buSzPts val="2400"/>
              <a:buChar char=""/>
            </a:pPr>
            <a:r>
              <a:rPr lang="en-US"/>
              <a:t>The flight data set contains 5819079 rows with 31 columns and 14 different carriers.</a:t>
            </a:r>
            <a:endParaRPr/>
          </a:p>
          <a:p>
            <a:pPr marL="355600" marR="480693" lvl="0" indent="-190500" algn="l" rtl="0">
              <a:spcBef>
                <a:spcPts val="2100"/>
              </a:spcBef>
              <a:spcAft>
                <a:spcPts val="0"/>
              </a:spcAft>
              <a:buNone/>
            </a:pPr>
            <a:endParaRPr/>
          </a:p>
          <a:p>
            <a:pPr marL="0" lvl="0" indent="0" algn="l" rtl="0">
              <a:spcBef>
                <a:spcPts val="2100"/>
              </a:spcBef>
              <a:spcAft>
                <a:spcPts val="21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8c3748ae91_0_1148"/>
          <p:cNvPicPr preferRelativeResize="0"/>
          <p:nvPr/>
        </p:nvPicPr>
        <p:blipFill rotWithShape="1">
          <a:blip r:embed="rId3">
            <a:alphaModFix/>
          </a:blip>
          <a:srcRect t="9514" b="9506"/>
          <a:stretch/>
        </p:blipFill>
        <p:spPr>
          <a:xfrm>
            <a:off x="5894000" y="3010825"/>
            <a:ext cx="6297996" cy="2583731"/>
          </a:xfrm>
          <a:prstGeom prst="rect">
            <a:avLst/>
          </a:prstGeom>
          <a:noFill/>
          <a:ln>
            <a:noFill/>
          </a:ln>
        </p:spPr>
      </p:pic>
      <p:pic>
        <p:nvPicPr>
          <p:cNvPr id="142" name="Google Shape;142;g8c3748ae91_0_1148"/>
          <p:cNvPicPr preferRelativeResize="0"/>
          <p:nvPr/>
        </p:nvPicPr>
        <p:blipFill rotWithShape="1">
          <a:blip r:embed="rId4">
            <a:alphaModFix/>
          </a:blip>
          <a:srcRect t="5428" b="5428"/>
          <a:stretch/>
        </p:blipFill>
        <p:spPr>
          <a:xfrm>
            <a:off x="5894000" y="223408"/>
            <a:ext cx="6297995" cy="2583726"/>
          </a:xfrm>
          <a:prstGeom prst="rect">
            <a:avLst/>
          </a:prstGeom>
          <a:noFill/>
          <a:ln>
            <a:noFill/>
          </a:ln>
        </p:spPr>
      </p:pic>
      <p:sp>
        <p:nvSpPr>
          <p:cNvPr id="143" name="Google Shape;143;g8c3748ae91_0_1148"/>
          <p:cNvSpPr txBox="1">
            <a:spLocks noGrp="1"/>
          </p:cNvSpPr>
          <p:nvPr>
            <p:ph type="title"/>
          </p:nvPr>
        </p:nvSpPr>
        <p:spPr>
          <a:xfrm>
            <a:off x="415600" y="623167"/>
            <a:ext cx="4928400" cy="371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050" b="0">
                <a:solidFill>
                  <a:schemeClr val="dk1"/>
                </a:solidFill>
                <a:highlight>
                  <a:srgbClr val="FFFFFF"/>
                </a:highlight>
              </a:rPr>
              <a:t>Data Set </a:t>
            </a:r>
            <a:endParaRPr sz="1050" b="0">
              <a:solidFill>
                <a:schemeClr val="dk1"/>
              </a:solidFill>
              <a:highlight>
                <a:srgbClr val="FFFFFF"/>
              </a:highlight>
            </a:endParaRPr>
          </a:p>
          <a:p>
            <a:pPr marL="0" lvl="0" indent="0" algn="ctr" rtl="0">
              <a:spcBef>
                <a:spcPts val="0"/>
              </a:spcBef>
              <a:spcAft>
                <a:spcPts val="0"/>
              </a:spcAft>
              <a:buNone/>
            </a:pPr>
            <a:endParaRPr sz="1050" b="0">
              <a:solidFill>
                <a:schemeClr val="dk1"/>
              </a:solidFill>
              <a:highlight>
                <a:srgbClr val="FFFFFF"/>
              </a:highlight>
            </a:endParaRPr>
          </a:p>
          <a:p>
            <a:pPr marL="0" lvl="0" indent="0" algn="ctr" rtl="0">
              <a:spcBef>
                <a:spcPts val="0"/>
              </a:spcBef>
              <a:spcAft>
                <a:spcPts val="0"/>
              </a:spcAft>
              <a:buNone/>
            </a:pPr>
            <a:r>
              <a:rPr lang="en-US" sz="1050" b="0">
                <a:solidFill>
                  <a:schemeClr val="dk1"/>
                </a:solidFill>
                <a:highlight>
                  <a:srgbClr val="FFFFFF"/>
                </a:highlight>
              </a:rPr>
              <a:t>From the above table, it is clear that the data is not properly organized. The data has many unnecessary columns that are not useful for visualization .</a:t>
            </a:r>
            <a:endParaRPr/>
          </a:p>
        </p:txBody>
      </p:sp>
      <p:sp>
        <p:nvSpPr>
          <p:cNvPr id="144" name="Google Shape;144;g8c3748ae91_0_1148"/>
          <p:cNvSpPr txBox="1">
            <a:spLocks noGrp="1"/>
          </p:cNvSpPr>
          <p:nvPr>
            <p:ph type="body" idx="1"/>
          </p:nvPr>
        </p:nvSpPr>
        <p:spPr>
          <a:xfrm>
            <a:off x="423533" y="5378133"/>
            <a:ext cx="9215700" cy="831900"/>
          </a:xfrm>
          <a:prstGeom prst="rect">
            <a:avLst/>
          </a:prstGeom>
        </p:spPr>
        <p:txBody>
          <a:bodyPr spcFirstLastPara="1" wrap="square" lIns="0" tIns="0" rIns="0" bIns="0" anchor="t" anchorCtr="0">
            <a:noAutofit/>
          </a:bodyPr>
          <a:lstStyle/>
          <a:p>
            <a:pPr marL="0" lvl="0" indent="0" algn="l" rtl="0">
              <a:spcBef>
                <a:spcPts val="0"/>
              </a:spcBef>
              <a:spcAft>
                <a:spcPts val="21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2856050" y="-147188"/>
            <a:ext cx="4896000" cy="6966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SzPts val="1400"/>
              <a:buNone/>
            </a:pPr>
            <a:r>
              <a:rPr lang="en-US" sz="3200"/>
              <a:t>Approah</a:t>
            </a:r>
            <a:endParaRPr sz="3200"/>
          </a:p>
        </p:txBody>
      </p:sp>
      <p:sp>
        <p:nvSpPr>
          <p:cNvPr id="150" name="Google Shape;150;p7"/>
          <p:cNvSpPr txBox="1"/>
          <p:nvPr/>
        </p:nvSpPr>
        <p:spPr>
          <a:xfrm>
            <a:off x="6968743" y="2179447"/>
            <a:ext cx="144335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51" name="Google Shape;151;p7"/>
          <p:cNvSpPr txBox="1"/>
          <p:nvPr/>
        </p:nvSpPr>
        <p:spPr>
          <a:xfrm>
            <a:off x="6804152" y="3546094"/>
            <a:ext cx="16319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7"/>
          <p:cNvSpPr txBox="1"/>
          <p:nvPr/>
        </p:nvSpPr>
        <p:spPr>
          <a:xfrm>
            <a:off x="1069339" y="720089"/>
            <a:ext cx="1631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7</a:t>
            </a:r>
            <a:endParaRPr sz="2000" b="0" i="0" u="none" strike="noStrike" cap="none">
              <a:solidFill>
                <a:srgbClr val="000000"/>
              </a:solidFill>
              <a:latin typeface="Arial"/>
              <a:ea typeface="Arial"/>
              <a:cs typeface="Arial"/>
              <a:sym typeface="Arial"/>
            </a:endParaRPr>
          </a:p>
        </p:txBody>
      </p:sp>
      <p:sp>
        <p:nvSpPr>
          <p:cNvPr id="153" name="Google Shape;153;p7"/>
          <p:cNvSpPr txBox="1"/>
          <p:nvPr/>
        </p:nvSpPr>
        <p:spPr>
          <a:xfrm>
            <a:off x="152400" y="152400"/>
            <a:ext cx="3000000" cy="30000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US" sz="1600">
                <a:solidFill>
                  <a:schemeClr val="dk1"/>
                </a:solidFill>
              </a:rPr>
              <a:t>T</a:t>
            </a:r>
            <a:r>
              <a:rPr lang="en-US" sz="2300">
                <a:solidFill>
                  <a:schemeClr val="dk1"/>
                </a:solidFill>
              </a:rPr>
              <a:t>ools/Techniques</a:t>
            </a:r>
            <a:endParaRPr sz="2300">
              <a:solidFill>
                <a:schemeClr val="dk1"/>
              </a:solidFill>
            </a:endParaRPr>
          </a:p>
        </p:txBody>
      </p:sp>
      <p:sp>
        <p:nvSpPr>
          <p:cNvPr id="154" name="Google Shape;154;p7"/>
          <p:cNvSpPr/>
          <p:nvPr/>
        </p:nvSpPr>
        <p:spPr>
          <a:xfrm>
            <a:off x="3639350" y="412300"/>
            <a:ext cx="3329400" cy="55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400" b="1"/>
              <a:t>    Steps</a:t>
            </a:r>
            <a:endParaRPr sz="2400" b="1"/>
          </a:p>
        </p:txBody>
      </p:sp>
      <p:sp>
        <p:nvSpPr>
          <p:cNvPr id="155" name="Google Shape;155;p7"/>
          <p:cNvSpPr/>
          <p:nvPr/>
        </p:nvSpPr>
        <p:spPr>
          <a:xfrm>
            <a:off x="2898950" y="1153225"/>
            <a:ext cx="4810200" cy="55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1900"/>
              <a:t> </a:t>
            </a:r>
            <a:r>
              <a:rPr lang="en-US" sz="2000" b="1"/>
              <a:t>Define Problem Statement</a:t>
            </a:r>
            <a:endParaRPr sz="2000" b="1"/>
          </a:p>
        </p:txBody>
      </p:sp>
      <p:sp>
        <p:nvSpPr>
          <p:cNvPr id="156" name="Google Shape;156;p7"/>
          <p:cNvSpPr/>
          <p:nvPr/>
        </p:nvSpPr>
        <p:spPr>
          <a:xfrm>
            <a:off x="2833600" y="1947863"/>
            <a:ext cx="5678100" cy="55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1900"/>
              <a:t>       </a:t>
            </a:r>
            <a:r>
              <a:rPr lang="en-US" sz="2000" b="1"/>
              <a:t>Data Collection</a:t>
            </a:r>
            <a:endParaRPr sz="2000" b="1"/>
          </a:p>
        </p:txBody>
      </p:sp>
      <p:sp>
        <p:nvSpPr>
          <p:cNvPr id="157" name="Google Shape;157;p7"/>
          <p:cNvSpPr/>
          <p:nvPr/>
        </p:nvSpPr>
        <p:spPr>
          <a:xfrm>
            <a:off x="2833600" y="3468500"/>
            <a:ext cx="5930100" cy="6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                </a:t>
            </a:r>
            <a:r>
              <a:rPr lang="en-US" sz="1700"/>
              <a:t>      </a:t>
            </a:r>
            <a:r>
              <a:rPr lang="en-US" sz="2000" b="1"/>
              <a:t>Explore the Data</a:t>
            </a:r>
            <a:endParaRPr sz="2000" b="1"/>
          </a:p>
        </p:txBody>
      </p:sp>
      <p:sp>
        <p:nvSpPr>
          <p:cNvPr id="158" name="Google Shape;158;p7"/>
          <p:cNvSpPr/>
          <p:nvPr/>
        </p:nvSpPr>
        <p:spPr>
          <a:xfrm>
            <a:off x="2787550" y="5184950"/>
            <a:ext cx="6022200" cy="9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000" b="1"/>
              <a:t> Data Modelling/Building</a:t>
            </a:r>
            <a:endParaRPr sz="2000" b="1"/>
          </a:p>
          <a:p>
            <a:pPr marL="0" lvl="0" indent="0" algn="l" rtl="0">
              <a:spcBef>
                <a:spcPts val="0"/>
              </a:spcBef>
              <a:spcAft>
                <a:spcPts val="0"/>
              </a:spcAft>
              <a:buNone/>
            </a:pPr>
            <a:r>
              <a:rPr lang="en-US" sz="1500"/>
              <a:t>Linear Regression, Random Forest, Decision Tree Regressor</a:t>
            </a:r>
            <a:endParaRPr sz="1500"/>
          </a:p>
        </p:txBody>
      </p:sp>
      <p:sp>
        <p:nvSpPr>
          <p:cNvPr id="159" name="Google Shape;159;p7"/>
          <p:cNvSpPr/>
          <p:nvPr/>
        </p:nvSpPr>
        <p:spPr>
          <a:xfrm>
            <a:off x="3884850" y="6161400"/>
            <a:ext cx="3329400" cy="6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000" b="1"/>
              <a:t>Model Evaluation</a:t>
            </a:r>
            <a:endParaRPr sz="2000" b="1"/>
          </a:p>
        </p:txBody>
      </p:sp>
      <p:sp>
        <p:nvSpPr>
          <p:cNvPr id="160" name="Google Shape;160;p7"/>
          <p:cNvSpPr/>
          <p:nvPr/>
        </p:nvSpPr>
        <p:spPr>
          <a:xfrm>
            <a:off x="3152400" y="4395275"/>
            <a:ext cx="4510500" cy="55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000" b="1"/>
              <a:t>Perform In depth Analysis</a:t>
            </a:r>
            <a:endParaRPr sz="2000" b="1"/>
          </a:p>
        </p:txBody>
      </p:sp>
      <p:sp>
        <p:nvSpPr>
          <p:cNvPr id="161" name="Google Shape;161;p7"/>
          <p:cNvSpPr/>
          <p:nvPr/>
        </p:nvSpPr>
        <p:spPr>
          <a:xfrm>
            <a:off x="2833600" y="2649088"/>
            <a:ext cx="5678100" cy="6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000" b="1"/>
              <a:t>Process Data Analysis/ Cleaning</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925952" y="83646"/>
            <a:ext cx="7227697"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4400"/>
              <a:t>Data preprocessing</a:t>
            </a:r>
            <a:endParaRPr sz="4400"/>
          </a:p>
        </p:txBody>
      </p:sp>
      <p:sp>
        <p:nvSpPr>
          <p:cNvPr id="167" name="Google Shape;167;p8"/>
          <p:cNvSpPr txBox="1"/>
          <p:nvPr/>
        </p:nvSpPr>
        <p:spPr>
          <a:xfrm>
            <a:off x="464625" y="1282300"/>
            <a:ext cx="11054700" cy="2428800"/>
          </a:xfrm>
          <a:prstGeom prst="rect">
            <a:avLst/>
          </a:prstGeom>
          <a:noFill/>
          <a:ln>
            <a:noFill/>
          </a:ln>
        </p:spPr>
        <p:txBody>
          <a:bodyPr spcFirstLastPara="1" wrap="square" lIns="0" tIns="83800" rIns="0" bIns="0" anchor="t" anchorCtr="0">
            <a:spAutoFit/>
          </a:bodyPr>
          <a:lstStyle/>
          <a:p>
            <a:pPr marL="0" marR="0" lvl="0" indent="0" algn="l" rtl="0">
              <a:lnSpc>
                <a:spcPct val="100000"/>
              </a:lnSpc>
              <a:spcBef>
                <a:spcPts val="0"/>
              </a:spcBef>
              <a:spcAft>
                <a:spcPts val="0"/>
              </a:spcAft>
              <a:buNone/>
            </a:pPr>
            <a:r>
              <a:rPr lang="en-US" sz="2200" b="1" i="0" u="none" strike="noStrike" cap="none">
                <a:solidFill>
                  <a:srgbClr val="404040"/>
                </a:solidFill>
              </a:rPr>
              <a:t>Missing </a:t>
            </a:r>
            <a:r>
              <a:rPr lang="en-US" sz="2200" b="1">
                <a:solidFill>
                  <a:srgbClr val="404040"/>
                </a:solidFill>
              </a:rPr>
              <a:t>V</a:t>
            </a:r>
            <a:r>
              <a:rPr lang="en-US" sz="2200" b="1" i="0" u="none" strike="noStrike" cap="none">
                <a:solidFill>
                  <a:srgbClr val="404040"/>
                </a:solidFill>
              </a:rPr>
              <a:t>alues</a:t>
            </a:r>
            <a:r>
              <a:rPr lang="en-US" sz="2200" b="0" i="0" u="none" strike="noStrike" cap="none">
                <a:solidFill>
                  <a:srgbClr val="404040"/>
                </a:solidFill>
                <a:latin typeface="Arial"/>
                <a:ea typeface="Arial"/>
                <a:cs typeface="Arial"/>
                <a:sym typeface="Arial"/>
              </a:rPr>
              <a:t>:</a:t>
            </a:r>
            <a:endParaRPr sz="2200" b="0" i="0" u="none" strike="noStrike" cap="none">
              <a:solidFill>
                <a:srgbClr val="404040"/>
              </a:solidFill>
              <a:latin typeface="Arial"/>
              <a:ea typeface="Arial"/>
              <a:cs typeface="Arial"/>
              <a:sym typeface="Arial"/>
            </a:endParaRPr>
          </a:p>
          <a:p>
            <a:pPr marL="0" marR="0" lvl="0" indent="0" algn="l" rtl="0">
              <a:lnSpc>
                <a:spcPct val="100000"/>
              </a:lnSpc>
              <a:spcBef>
                <a:spcPts val="0"/>
              </a:spcBef>
              <a:spcAft>
                <a:spcPts val="0"/>
              </a:spcAft>
              <a:buNone/>
            </a:pPr>
            <a:endParaRPr sz="2200">
              <a:solidFill>
                <a:srgbClr val="404040"/>
              </a:solidFill>
            </a:endParaRPr>
          </a:p>
          <a:p>
            <a:pPr marL="0" marR="0" lvl="0" indent="0" algn="l" rtl="0">
              <a:lnSpc>
                <a:spcPct val="100000"/>
              </a:lnSpc>
              <a:spcBef>
                <a:spcPts val="0"/>
              </a:spcBef>
              <a:spcAft>
                <a:spcPts val="0"/>
              </a:spcAft>
              <a:buNone/>
            </a:pPr>
            <a:r>
              <a:rPr lang="en-US" sz="2200">
                <a:solidFill>
                  <a:srgbClr val="404040"/>
                </a:solidFill>
              </a:rPr>
              <a:t>The data files contain many columns with Missing Values(NAN): Cancellation_Reason, Air_System_Delay, Security_Delay, Airline_Delay, Late_Aircraft_Delay, Weather_Delay. </a:t>
            </a:r>
            <a:endParaRPr sz="2200">
              <a:solidFill>
                <a:srgbClr val="404040"/>
              </a:solidFill>
            </a:endParaRPr>
          </a:p>
          <a:p>
            <a:pPr marL="0" marR="0" lvl="0" indent="0" algn="l" rtl="0">
              <a:lnSpc>
                <a:spcPct val="100000"/>
              </a:lnSpc>
              <a:spcBef>
                <a:spcPts val="0"/>
              </a:spcBef>
              <a:spcAft>
                <a:spcPts val="0"/>
              </a:spcAft>
              <a:buNone/>
            </a:pPr>
            <a:r>
              <a:rPr lang="en-US" sz="2200">
                <a:solidFill>
                  <a:srgbClr val="404040"/>
                </a:solidFill>
              </a:rPr>
              <a:t>I replaced the NAN values  with 0.</a:t>
            </a:r>
            <a:endParaRPr sz="2200">
              <a:solidFill>
                <a:srgbClr val="404040"/>
              </a:solidFill>
            </a:endParaRPr>
          </a:p>
          <a:p>
            <a:pPr marL="0" marR="0" lvl="0" indent="0" algn="l" rtl="0">
              <a:lnSpc>
                <a:spcPct val="100000"/>
              </a:lnSpc>
              <a:spcBef>
                <a:spcPts val="0"/>
              </a:spcBef>
              <a:spcAft>
                <a:spcPts val="0"/>
              </a:spcAft>
              <a:buNone/>
            </a:pPr>
            <a:endParaRPr sz="2500">
              <a:solidFill>
                <a:srgbClr val="404040"/>
              </a:solidFill>
            </a:endParaRPr>
          </a:p>
          <a:p>
            <a:pPr marL="0" marR="0" lvl="0" indent="0" algn="l" rtl="0">
              <a:lnSpc>
                <a:spcPct val="100000"/>
              </a:lnSpc>
              <a:spcBef>
                <a:spcPts val="0"/>
              </a:spcBef>
              <a:spcAft>
                <a:spcPts val="0"/>
              </a:spcAft>
              <a:buNone/>
            </a:pPr>
            <a:endParaRPr sz="2500">
              <a:solidFill>
                <a:srgbClr val="404040"/>
              </a:solidFill>
            </a:endParaRPr>
          </a:p>
          <a:p>
            <a:pPr marL="756285" marR="0" lvl="1" indent="-287018" algn="l" rtl="0">
              <a:lnSpc>
                <a:spcPct val="108000"/>
              </a:lnSpc>
              <a:spcBef>
                <a:spcPts val="525"/>
              </a:spcBef>
              <a:spcAft>
                <a:spcPts val="0"/>
              </a:spcAft>
              <a:buClr>
                <a:srgbClr val="A42F0F"/>
              </a:buClr>
              <a:buSzPts val="2000"/>
              <a:buFont typeface="Arial"/>
              <a:buChar char=""/>
            </a:pPr>
            <a:endParaRPr sz="2000" b="0" i="0" u="none" strike="noStrike" cap="none">
              <a:solidFill>
                <a:srgbClr val="000000"/>
              </a:solidFill>
              <a:latin typeface="Arial"/>
              <a:ea typeface="Arial"/>
              <a:cs typeface="Arial"/>
              <a:sym typeface="Arial"/>
            </a:endParaRPr>
          </a:p>
          <a:p>
            <a:pPr marL="469900" marR="0" lvl="0" indent="0" algn="l" rtl="0">
              <a:lnSpc>
                <a:spcPct val="100000"/>
              </a:lnSpc>
              <a:spcBef>
                <a:spcPts val="525"/>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68" name="Google Shape;168;p8"/>
          <p:cNvSpPr txBox="1"/>
          <p:nvPr/>
        </p:nvSpPr>
        <p:spPr>
          <a:xfrm>
            <a:off x="5050028" y="5587085"/>
            <a:ext cx="42481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sng" strike="noStrike" cap="none">
                <a:solidFill>
                  <a:srgbClr val="404040"/>
                </a:solidFill>
                <a:latin typeface="Arial"/>
                <a:ea typeface="Arial"/>
                <a:cs typeface="Arial"/>
                <a:sym typeface="Arial"/>
              </a:rPr>
              <a:t> 	</a:t>
            </a:r>
            <a:endParaRPr sz="2000" b="0" i="0" u="none" strike="noStrike" cap="none">
              <a:solidFill>
                <a:srgbClr val="000000"/>
              </a:solidFill>
              <a:latin typeface="Arial"/>
              <a:ea typeface="Arial"/>
              <a:cs typeface="Arial"/>
              <a:sym typeface="Arial"/>
            </a:endParaRPr>
          </a:p>
        </p:txBody>
      </p:sp>
      <p:sp>
        <p:nvSpPr>
          <p:cNvPr id="169" name="Google Shape;169;p8"/>
          <p:cNvSpPr txBox="1"/>
          <p:nvPr/>
        </p:nvSpPr>
        <p:spPr>
          <a:xfrm>
            <a:off x="1069339" y="720089"/>
            <a:ext cx="1631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DFFFF"/>
                </a:solidFill>
                <a:latin typeface="Arial"/>
                <a:ea typeface="Arial"/>
                <a:cs typeface="Arial"/>
                <a:sym typeface="Arial"/>
              </a:rPr>
              <a:t>8</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8c3748ae91_0_3313"/>
          <p:cNvSpPr txBox="1">
            <a:spLocks noGrp="1"/>
          </p:cNvSpPr>
          <p:nvPr>
            <p:ph type="title"/>
          </p:nvPr>
        </p:nvSpPr>
        <p:spPr>
          <a:xfrm>
            <a:off x="2360350" y="392050"/>
            <a:ext cx="7142700" cy="107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   Data Processing</a:t>
            </a:r>
            <a:endParaRPr/>
          </a:p>
        </p:txBody>
      </p:sp>
      <p:sp>
        <p:nvSpPr>
          <p:cNvPr id="175" name="Google Shape;175;g8c3748ae91_0_3313"/>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6" name="Google Shape;176;g8c3748ae91_0_3313"/>
          <p:cNvPicPr preferRelativeResize="0"/>
          <p:nvPr/>
        </p:nvPicPr>
        <p:blipFill rotWithShape="1">
          <a:blip r:embed="rId3">
            <a:alphaModFix/>
          </a:blip>
          <a:srcRect/>
          <a:stretch/>
        </p:blipFill>
        <p:spPr>
          <a:xfrm>
            <a:off x="458100" y="1027150"/>
            <a:ext cx="11306426" cy="58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c3748ae91_0_1652"/>
          <p:cNvSpPr txBox="1">
            <a:spLocks noGrp="1"/>
          </p:cNvSpPr>
          <p:nvPr>
            <p:ph type="title"/>
          </p:nvPr>
        </p:nvSpPr>
        <p:spPr>
          <a:xfrm>
            <a:off x="867751" y="447800"/>
            <a:ext cx="8926800" cy="63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 Creating Dataset by removing null </a:t>
            </a:r>
            <a:endParaRPr/>
          </a:p>
        </p:txBody>
      </p:sp>
      <p:sp>
        <p:nvSpPr>
          <p:cNvPr id="182" name="Google Shape;182;g8c3748ae91_0_1652"/>
          <p:cNvSpPr txBox="1">
            <a:spLocks noGrp="1"/>
          </p:cNvSpPr>
          <p:nvPr>
            <p:ph type="body" idx="1"/>
          </p:nvPr>
        </p:nvSpPr>
        <p:spPr>
          <a:xfrm>
            <a:off x="2740025" y="3030982"/>
            <a:ext cx="6821700" cy="364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3" name="Google Shape;183;g8c3748ae91_0_1652"/>
          <p:cNvPicPr preferRelativeResize="0"/>
          <p:nvPr/>
        </p:nvPicPr>
        <p:blipFill>
          <a:blip r:embed="rId3">
            <a:alphaModFix/>
          </a:blip>
          <a:stretch>
            <a:fillRect/>
          </a:stretch>
        </p:blipFill>
        <p:spPr>
          <a:xfrm>
            <a:off x="1533300" y="1501275"/>
            <a:ext cx="9125399" cy="479917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491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1772</Words>
  <Application>Microsoft Office PowerPoint</Application>
  <PresentationFormat>Custom</PresentationFormat>
  <Paragraphs>137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Ever happened to you ?</vt:lpstr>
      <vt:lpstr>Introduction</vt:lpstr>
      <vt:lpstr>Gathering Data</vt:lpstr>
      <vt:lpstr> Data Set</vt:lpstr>
      <vt:lpstr>Data Set   From the above table, it is clear that the data is not properly organized. The data has many unnecessary columns that are not useful for visualization .</vt:lpstr>
      <vt:lpstr>Approah</vt:lpstr>
      <vt:lpstr>Data preprocessing</vt:lpstr>
      <vt:lpstr>   Data Processing</vt:lpstr>
      <vt:lpstr># Creating Dataset by removing null </vt:lpstr>
      <vt:lpstr>              Merging Data</vt:lpstr>
      <vt:lpstr>PowerPoint Presentation</vt:lpstr>
      <vt:lpstr>MARKET SHARES OF AIRLINE COMPANIES Let’s first take a look at the market shares of airlines to have a general understanding of flight volumes for each airline company. American Airlines 22%  </vt:lpstr>
      <vt:lpstr>PowerPoint Presentation</vt:lpstr>
      <vt:lpstr>PowerPoint Presentation</vt:lpstr>
      <vt:lpstr>      Data Exploration</vt:lpstr>
      <vt:lpstr>PowerPoint Presentation</vt:lpstr>
      <vt:lpstr>Data Exploration(contd..)</vt:lpstr>
      <vt:lpstr>Data exploration(contd..)</vt:lpstr>
      <vt:lpstr>           Correlation</vt:lpstr>
      <vt:lpstr>Dataset</vt:lpstr>
      <vt:lpstr>                   Model Prediction</vt:lpstr>
      <vt:lpstr>             Cross Validation </vt:lpstr>
      <vt:lpstr>PowerPoint Presentation</vt:lpstr>
      <vt:lpstr>PowerPoint Presentation</vt:lpstr>
      <vt:lpstr>Advantage/Disavantage</vt:lpstr>
      <vt:lpstr>Conclusion</vt:lpstr>
      <vt:lpstr>PowerPoint Presentation</vt:lpstr>
      <vt:lpstr>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 happened to you ?</dc:title>
  <dc:creator>Admin</dc:creator>
  <cp:lastModifiedBy>HP</cp:lastModifiedBy>
  <cp:revision>22</cp:revision>
  <dcterms:created xsi:type="dcterms:W3CDTF">2020-07-15T16:19:22Z</dcterms:created>
  <dcterms:modified xsi:type="dcterms:W3CDTF">2020-07-20T18:21:38Z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2017-05-02T00:00:00Z</vt:filetime>
  </property>
  <property fmtid="{D5CDD505-2E9C-101B-9397-08002B2CF9AE}" pid="3" name="Creator">
    <vt:lpwstr>Microsoft® PowerPoint® 2013</vt:lpwstr>
  </property>
  <property fmtid="{D5CDD505-2E9C-101B-9397-08002B2CF9AE}" pid="4" name="LastSaved">
    <vt:filetime>2020-07-15T00:00:00Z</vt:filetime>
  </property>
</Properties>
</file>