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4"/>
    <p:sldMasterId id="214748369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8ecbfc25f5_0_5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8ecbfc25f5_0_5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8ecbfc25f5_0_5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8ecbfc25f5_0_5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8ecbfc25f5_0_5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8ecbfc25f5_0_5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8ed0274e6f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8ed0274e6f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8ed0274e6f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8ed0274e6f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ed0274e6f_0_13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These two plot shows the delay counts by city and airport. It shows that Chicago city has the most delayed flights and </a:t>
            </a:r>
            <a:r>
              <a:rPr b="1" lang="en" sz="1100">
                <a:solidFill>
                  <a:srgbClr val="202122"/>
                </a:solidFill>
                <a:highlight>
                  <a:srgbClr val="FFFFFF"/>
                </a:highlight>
              </a:rPr>
              <a:t>Hartsfield–Jackson Atlanta International Airpor</a:t>
            </a:r>
            <a:r>
              <a:rPr lang="en" sz="1100"/>
              <a:t>t is tha aiport that had most flights delayed.</a:t>
            </a:r>
            <a:endParaRPr/>
          </a:p>
        </p:txBody>
      </p:sp>
      <p:sp>
        <p:nvSpPr>
          <p:cNvPr id="439" name="Google Shape;439;g8ed0274e6f_0_1364:notes"/>
          <p:cNvSpPr/>
          <p:nvPr>
            <p:ph idx="2" type="sldImg"/>
          </p:nvPr>
        </p:nvSpPr>
        <p:spPr>
          <a:xfrm>
            <a:off x="2143125" y="685800"/>
            <a:ext cx="25725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8ed0274e6f_0_1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8ed0274e6f_0_1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8ed0274e6f_0_1: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8ed0274e6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8ed0274e6f_0_3748: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8ed0274e6f_0_3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8ed0274e6f_0_4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8ed0274e6f_0_4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ecbfc25f5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g8ecbfc25f5_0_211:notes"/>
          <p:cNvSpPr/>
          <p:nvPr>
            <p:ph idx="2" type="sldImg"/>
          </p:nvPr>
        </p:nvSpPr>
        <p:spPr>
          <a:xfrm>
            <a:off x="2143125" y="685800"/>
            <a:ext cx="25725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8ed0274e6f_0_4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8ed0274e6f_0_4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8ed0274e6f_0_4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8ed0274e6f_0_4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8ed0274e6f_0_5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8ed0274e6f_0_5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8ed0274e6f_0_5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8ed0274e6f_0_5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8ed0274e6f_0_5220: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8ed0274e6f_0_5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8ed0274e6f_0_5554: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8ed0274e6f_0_5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8ed0274e6f_0_6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8ed0274e6f_0_6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8ed0274e6f_0_6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8ed0274e6f_0_6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8ecbfc25f5_0_614: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ecbfc25f5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8ecbfc25f5_0_3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ecbfc25f5_0_3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8ecbfc25f5_0_1053: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8ecbfc25f5_0_10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8ecbfc25f5_0_1688: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8ecbfc25f5_0_16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8ecbfc25f5_0_2206: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8ecbfc25f5_0_2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8ecbfc25f5_0_4469: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8ecbfc25f5_0_4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8ecbfc25f5_0_4922: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8ecbfc25f5_0_4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A42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0" y="1057700"/>
            <a:ext cx="9144000" cy="7164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txBox="1"/>
          <p:nvPr>
            <p:ph type="ctrTitle"/>
          </p:nvPr>
        </p:nvSpPr>
        <p:spPr>
          <a:xfrm>
            <a:off x="345650" y="1057700"/>
            <a:ext cx="7172100" cy="716400"/>
          </a:xfrm>
          <a:prstGeom prst="rect">
            <a:avLst/>
          </a:prstGeom>
          <a:noFill/>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2400"/>
              <a:buNone/>
              <a:defRPr b="1" sz="2400">
                <a:solidFill>
                  <a:srgbClr val="FFFFFF"/>
                </a:solidFill>
              </a:defRPr>
            </a:lvl1pPr>
            <a:lvl2pPr lvl="1" algn="l">
              <a:lnSpc>
                <a:spcPct val="100000"/>
              </a:lnSpc>
              <a:spcBef>
                <a:spcPts val="0"/>
              </a:spcBef>
              <a:spcAft>
                <a:spcPts val="0"/>
              </a:spcAft>
              <a:buClr>
                <a:srgbClr val="FFFFFF"/>
              </a:buClr>
              <a:buSzPts val="2400"/>
              <a:buNone/>
              <a:defRPr b="1" sz="2400">
                <a:solidFill>
                  <a:srgbClr val="FFFFFF"/>
                </a:solidFill>
              </a:defRPr>
            </a:lvl2pPr>
            <a:lvl3pPr lvl="2" algn="l">
              <a:lnSpc>
                <a:spcPct val="100000"/>
              </a:lnSpc>
              <a:spcBef>
                <a:spcPts val="0"/>
              </a:spcBef>
              <a:spcAft>
                <a:spcPts val="0"/>
              </a:spcAft>
              <a:buClr>
                <a:srgbClr val="FFFFFF"/>
              </a:buClr>
              <a:buSzPts val="2400"/>
              <a:buNone/>
              <a:defRPr b="1" sz="2400">
                <a:solidFill>
                  <a:srgbClr val="FFFFFF"/>
                </a:solidFill>
              </a:defRPr>
            </a:lvl3pPr>
            <a:lvl4pPr lvl="3" algn="l">
              <a:lnSpc>
                <a:spcPct val="100000"/>
              </a:lnSpc>
              <a:spcBef>
                <a:spcPts val="0"/>
              </a:spcBef>
              <a:spcAft>
                <a:spcPts val="0"/>
              </a:spcAft>
              <a:buClr>
                <a:srgbClr val="FFFFFF"/>
              </a:buClr>
              <a:buSzPts val="2400"/>
              <a:buNone/>
              <a:defRPr b="1" sz="2400">
                <a:solidFill>
                  <a:srgbClr val="FFFFFF"/>
                </a:solidFill>
              </a:defRPr>
            </a:lvl4pPr>
            <a:lvl5pPr lvl="4" algn="l">
              <a:lnSpc>
                <a:spcPct val="100000"/>
              </a:lnSpc>
              <a:spcBef>
                <a:spcPts val="0"/>
              </a:spcBef>
              <a:spcAft>
                <a:spcPts val="0"/>
              </a:spcAft>
              <a:buClr>
                <a:srgbClr val="FFFFFF"/>
              </a:buClr>
              <a:buSzPts val="2400"/>
              <a:buNone/>
              <a:defRPr b="1" sz="2400">
                <a:solidFill>
                  <a:srgbClr val="FFFFFF"/>
                </a:solidFill>
              </a:defRPr>
            </a:lvl5pPr>
            <a:lvl6pPr lvl="5" algn="l">
              <a:lnSpc>
                <a:spcPct val="100000"/>
              </a:lnSpc>
              <a:spcBef>
                <a:spcPts val="0"/>
              </a:spcBef>
              <a:spcAft>
                <a:spcPts val="0"/>
              </a:spcAft>
              <a:buClr>
                <a:srgbClr val="FFFFFF"/>
              </a:buClr>
              <a:buSzPts val="2400"/>
              <a:buNone/>
              <a:defRPr b="1" sz="2400">
                <a:solidFill>
                  <a:srgbClr val="FFFFFF"/>
                </a:solidFill>
              </a:defRPr>
            </a:lvl6pPr>
            <a:lvl7pPr lvl="6" algn="l">
              <a:lnSpc>
                <a:spcPct val="100000"/>
              </a:lnSpc>
              <a:spcBef>
                <a:spcPts val="0"/>
              </a:spcBef>
              <a:spcAft>
                <a:spcPts val="0"/>
              </a:spcAft>
              <a:buClr>
                <a:srgbClr val="FFFFFF"/>
              </a:buClr>
              <a:buSzPts val="2400"/>
              <a:buNone/>
              <a:defRPr b="1" sz="2400">
                <a:solidFill>
                  <a:srgbClr val="FFFFFF"/>
                </a:solidFill>
              </a:defRPr>
            </a:lvl7pPr>
            <a:lvl8pPr lvl="7" algn="l">
              <a:lnSpc>
                <a:spcPct val="100000"/>
              </a:lnSpc>
              <a:spcBef>
                <a:spcPts val="0"/>
              </a:spcBef>
              <a:spcAft>
                <a:spcPts val="0"/>
              </a:spcAft>
              <a:buClr>
                <a:srgbClr val="FFFFFF"/>
              </a:buClr>
              <a:buSzPts val="2400"/>
              <a:buNone/>
              <a:defRPr b="1" sz="2400">
                <a:solidFill>
                  <a:srgbClr val="FFFFFF"/>
                </a:solidFill>
              </a:defRPr>
            </a:lvl8pPr>
            <a:lvl9pPr lvl="8" algn="l">
              <a:lnSpc>
                <a:spcPct val="100000"/>
              </a:lnSpc>
              <a:spcBef>
                <a:spcPts val="0"/>
              </a:spcBef>
              <a:spcAft>
                <a:spcPts val="0"/>
              </a:spcAft>
              <a:buClr>
                <a:srgbClr val="FFFFFF"/>
              </a:buClr>
              <a:buSzPts val="2400"/>
              <a:buNone/>
              <a:defRPr b="1" sz="2400">
                <a:solidFill>
                  <a:srgbClr val="FFFFFF"/>
                </a:solidFill>
              </a:defRPr>
            </a:lvl9pPr>
          </a:lstStyle>
          <a:p/>
        </p:txBody>
      </p:sp>
      <p:sp>
        <p:nvSpPr>
          <p:cNvPr id="54" name="Google Shape;54;p13"/>
          <p:cNvSpPr txBox="1"/>
          <p:nvPr>
            <p:ph idx="1" type="subTitle"/>
          </p:nvPr>
        </p:nvSpPr>
        <p:spPr>
          <a:xfrm>
            <a:off x="345650" y="1925025"/>
            <a:ext cx="7172100" cy="19899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600"/>
              <a:buNone/>
              <a:defRPr sz="1600">
                <a:solidFill>
                  <a:srgbClr val="FFFFFF"/>
                </a:solidFill>
              </a:defRPr>
            </a:lvl1pPr>
            <a:lvl2pPr lvl="1" algn="l">
              <a:lnSpc>
                <a:spcPct val="100000"/>
              </a:lnSpc>
              <a:spcBef>
                <a:spcPts val="0"/>
              </a:spcBef>
              <a:spcAft>
                <a:spcPts val="0"/>
              </a:spcAft>
              <a:buClr>
                <a:srgbClr val="FFFFFF"/>
              </a:buClr>
              <a:buSzPts val="1600"/>
              <a:buNone/>
              <a:defRPr sz="1600">
                <a:solidFill>
                  <a:srgbClr val="FFFFFF"/>
                </a:solidFill>
              </a:defRPr>
            </a:lvl2pPr>
            <a:lvl3pPr lvl="2" algn="l">
              <a:lnSpc>
                <a:spcPct val="100000"/>
              </a:lnSpc>
              <a:spcBef>
                <a:spcPts val="0"/>
              </a:spcBef>
              <a:spcAft>
                <a:spcPts val="0"/>
              </a:spcAft>
              <a:buClr>
                <a:srgbClr val="FFFFFF"/>
              </a:buClr>
              <a:buSzPts val="1600"/>
              <a:buNone/>
              <a:defRPr sz="1600">
                <a:solidFill>
                  <a:srgbClr val="FFFFFF"/>
                </a:solidFill>
              </a:defRPr>
            </a:lvl3pPr>
            <a:lvl4pPr lvl="3" algn="l">
              <a:lnSpc>
                <a:spcPct val="100000"/>
              </a:lnSpc>
              <a:spcBef>
                <a:spcPts val="0"/>
              </a:spcBef>
              <a:spcAft>
                <a:spcPts val="0"/>
              </a:spcAft>
              <a:buClr>
                <a:srgbClr val="FFFFFF"/>
              </a:buClr>
              <a:buSzPts val="1600"/>
              <a:buNone/>
              <a:defRPr sz="1600">
                <a:solidFill>
                  <a:srgbClr val="FFFFFF"/>
                </a:solidFill>
              </a:defRPr>
            </a:lvl4pPr>
            <a:lvl5pPr lvl="4" algn="l">
              <a:lnSpc>
                <a:spcPct val="100000"/>
              </a:lnSpc>
              <a:spcBef>
                <a:spcPts val="0"/>
              </a:spcBef>
              <a:spcAft>
                <a:spcPts val="0"/>
              </a:spcAft>
              <a:buClr>
                <a:srgbClr val="FFFFFF"/>
              </a:buClr>
              <a:buSzPts val="1600"/>
              <a:buNone/>
              <a:defRPr sz="1600">
                <a:solidFill>
                  <a:srgbClr val="FFFFFF"/>
                </a:solidFill>
              </a:defRPr>
            </a:lvl5pPr>
            <a:lvl6pPr lvl="5" algn="l">
              <a:lnSpc>
                <a:spcPct val="100000"/>
              </a:lnSpc>
              <a:spcBef>
                <a:spcPts val="0"/>
              </a:spcBef>
              <a:spcAft>
                <a:spcPts val="0"/>
              </a:spcAft>
              <a:buClr>
                <a:srgbClr val="FFFFFF"/>
              </a:buClr>
              <a:buSzPts val="1600"/>
              <a:buNone/>
              <a:defRPr sz="1600">
                <a:solidFill>
                  <a:srgbClr val="FFFFFF"/>
                </a:solidFill>
              </a:defRPr>
            </a:lvl6pPr>
            <a:lvl7pPr lvl="6" algn="l">
              <a:lnSpc>
                <a:spcPct val="100000"/>
              </a:lnSpc>
              <a:spcBef>
                <a:spcPts val="0"/>
              </a:spcBef>
              <a:spcAft>
                <a:spcPts val="0"/>
              </a:spcAft>
              <a:buClr>
                <a:srgbClr val="FFFFFF"/>
              </a:buClr>
              <a:buSzPts val="1600"/>
              <a:buNone/>
              <a:defRPr sz="1600">
                <a:solidFill>
                  <a:srgbClr val="FFFFFF"/>
                </a:solidFill>
              </a:defRPr>
            </a:lvl7pPr>
            <a:lvl8pPr lvl="7" algn="l">
              <a:lnSpc>
                <a:spcPct val="100000"/>
              </a:lnSpc>
              <a:spcBef>
                <a:spcPts val="0"/>
              </a:spcBef>
              <a:spcAft>
                <a:spcPts val="0"/>
              </a:spcAft>
              <a:buClr>
                <a:srgbClr val="FFFFFF"/>
              </a:buClr>
              <a:buSzPts val="1600"/>
              <a:buNone/>
              <a:defRPr sz="1600">
                <a:solidFill>
                  <a:srgbClr val="FFFFFF"/>
                </a:solidFill>
              </a:defRPr>
            </a:lvl8pPr>
            <a:lvl9pPr lvl="8" algn="l">
              <a:lnSpc>
                <a:spcPct val="100000"/>
              </a:lnSpc>
              <a:spcBef>
                <a:spcPts val="0"/>
              </a:spcBef>
              <a:spcAft>
                <a:spcPts val="0"/>
              </a:spcAft>
              <a:buClr>
                <a:srgbClr val="FFFFFF"/>
              </a:buClr>
              <a:buSzPts val="1600"/>
              <a:buNone/>
              <a:defRPr sz="1600">
                <a:solidFill>
                  <a:srgbClr val="FFFFFF"/>
                </a:solidFill>
              </a:defRPr>
            </a:lvl9pPr>
          </a:lstStyle>
          <a:p/>
        </p:txBody>
      </p:sp>
      <p:sp>
        <p:nvSpPr>
          <p:cNvPr id="55" name="Google Shape;55;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66" name="Shape 66"/>
        <p:cNvGrpSpPr/>
        <p:nvPr/>
      </p:nvGrpSpPr>
      <p:grpSpPr>
        <a:xfrm>
          <a:off x="0" y="0"/>
          <a:ext cx="0" cy="0"/>
          <a:chOff x="0" y="0"/>
          <a:chExt cx="0" cy="0"/>
        </a:xfrm>
      </p:grpSpPr>
      <p:sp>
        <p:nvSpPr>
          <p:cNvPr id="67" name="Google Shape;67;p15"/>
          <p:cNvSpPr/>
          <p:nvPr/>
        </p:nvSpPr>
        <p:spPr>
          <a:xfrm>
            <a:off x="0" y="0"/>
            <a:ext cx="9144000" cy="51435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5"/>
          <p:cNvSpPr/>
          <p:nvPr/>
        </p:nvSpPr>
        <p:spPr>
          <a:xfrm>
            <a:off x="0" y="0"/>
            <a:ext cx="2138700" cy="5144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5"/>
          <p:cNvSpPr/>
          <p:nvPr/>
        </p:nvSpPr>
        <p:spPr>
          <a:xfrm>
            <a:off x="0" y="0"/>
            <a:ext cx="137160" cy="5143500"/>
          </a:xfrm>
          <a:custGeom>
            <a:rect b="b" l="l" r="r" t="t"/>
            <a:pathLst>
              <a:path extrusionOk="0" h="6858000" w="182880">
                <a:moveTo>
                  <a:pt x="182880" y="0"/>
                </a:moveTo>
                <a:lnTo>
                  <a:pt x="0" y="0"/>
                </a:lnTo>
                <a:lnTo>
                  <a:pt x="0" y="6858000"/>
                </a:lnTo>
                <a:lnTo>
                  <a:pt x="182880" y="6858000"/>
                </a:lnTo>
                <a:lnTo>
                  <a:pt x="182880" y="0"/>
                </a:lnTo>
                <a:close/>
              </a:path>
            </a:pathLst>
          </a:custGeom>
          <a:solidFill>
            <a:srgbClr val="766E5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5"/>
          <p:cNvSpPr txBox="1"/>
          <p:nvPr>
            <p:ph type="ctrTitle"/>
          </p:nvPr>
        </p:nvSpPr>
        <p:spPr>
          <a:xfrm>
            <a:off x="2327148" y="-140531"/>
            <a:ext cx="4489800" cy="922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100"/>
              <a:buNone/>
              <a:defRPr b="1" i="0" sz="3000">
                <a:solidFill>
                  <a:srgbClr val="C00000"/>
                </a:solidFill>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1" name="Google Shape;71;p15"/>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2" name="Google Shape;72;p1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3" name="Google Shape;73;p1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4" name="Google Shape;74;p1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7">
    <p:spTree>
      <p:nvGrpSpPr>
        <p:cNvPr id="75" name="Shape 75"/>
        <p:cNvGrpSpPr/>
        <p:nvPr/>
      </p:nvGrpSpPr>
      <p:grpSpPr>
        <a:xfrm>
          <a:off x="0" y="0"/>
          <a:ext cx="0" cy="0"/>
          <a:chOff x="0" y="0"/>
          <a:chExt cx="0" cy="0"/>
        </a:xfrm>
      </p:grpSpPr>
      <p:sp>
        <p:nvSpPr>
          <p:cNvPr id="76" name="Google Shape;76;p16"/>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7" name="Google Shape;77;p16"/>
          <p:cNvSpPr/>
          <p:nvPr/>
        </p:nvSpPr>
        <p:spPr>
          <a:xfrm>
            <a:off x="0" y="0"/>
            <a:ext cx="9144000" cy="1853400"/>
          </a:xfrm>
          <a:prstGeom prst="rect">
            <a:avLst/>
          </a:prstGeom>
          <a:gradFill>
            <a:gsLst>
              <a:gs pos="0">
                <a:srgbClr val="696969"/>
              </a:gs>
              <a:gs pos="100000">
                <a:srgbClr val="1D1D1D"/>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8" name="Google Shape;78;p16"/>
          <p:cNvSpPr/>
          <p:nvPr/>
        </p:nvSpPr>
        <p:spPr>
          <a:xfrm rot="-5400000">
            <a:off x="8350500" y="4274700"/>
            <a:ext cx="792600" cy="792600"/>
          </a:xfrm>
          <a:prstGeom prst="rtTriangl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9" name="Google Shape;79;p16"/>
          <p:cNvSpPr/>
          <p:nvPr/>
        </p:nvSpPr>
        <p:spPr>
          <a:xfrm rot="-5400000">
            <a:off x="7289700" y="0"/>
            <a:ext cx="1853400" cy="1853400"/>
          </a:xfrm>
          <a:prstGeom prst="rtTriangle">
            <a:avLst/>
          </a:prstGeom>
          <a:solidFill>
            <a:srgbClr val="C628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0" name="Google Shape;80;p16"/>
          <p:cNvSpPr txBox="1"/>
          <p:nvPr>
            <p:ph type="title"/>
          </p:nvPr>
        </p:nvSpPr>
        <p:spPr>
          <a:xfrm>
            <a:off x="311700" y="751700"/>
            <a:ext cx="6721500" cy="10074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rgbClr val="FFFFFF"/>
              </a:buClr>
              <a:buSzPts val="2800"/>
              <a:buNone/>
              <a:defRPr sz="2800">
                <a:solidFill>
                  <a:srgbClr val="FFFFFF"/>
                </a:solidFill>
              </a:defRPr>
            </a:lvl1pPr>
            <a:lvl2pPr lvl="1" rtl="0" algn="l">
              <a:lnSpc>
                <a:spcPct val="100000"/>
              </a:lnSpc>
              <a:spcBef>
                <a:spcPts val="0"/>
              </a:spcBef>
              <a:spcAft>
                <a:spcPts val="0"/>
              </a:spcAft>
              <a:buClr>
                <a:srgbClr val="FFFFFF"/>
              </a:buClr>
              <a:buSzPts val="2800"/>
              <a:buNone/>
              <a:defRPr sz="2800">
                <a:solidFill>
                  <a:srgbClr val="FFFFFF"/>
                </a:solidFill>
              </a:defRPr>
            </a:lvl2pPr>
            <a:lvl3pPr lvl="2" rtl="0" algn="l">
              <a:lnSpc>
                <a:spcPct val="100000"/>
              </a:lnSpc>
              <a:spcBef>
                <a:spcPts val="0"/>
              </a:spcBef>
              <a:spcAft>
                <a:spcPts val="0"/>
              </a:spcAft>
              <a:buClr>
                <a:srgbClr val="FFFFFF"/>
              </a:buClr>
              <a:buSzPts val="2800"/>
              <a:buNone/>
              <a:defRPr sz="2800">
                <a:solidFill>
                  <a:srgbClr val="FFFFFF"/>
                </a:solidFill>
              </a:defRPr>
            </a:lvl3pPr>
            <a:lvl4pPr lvl="3" rtl="0" algn="l">
              <a:lnSpc>
                <a:spcPct val="100000"/>
              </a:lnSpc>
              <a:spcBef>
                <a:spcPts val="0"/>
              </a:spcBef>
              <a:spcAft>
                <a:spcPts val="0"/>
              </a:spcAft>
              <a:buClr>
                <a:srgbClr val="FFFFFF"/>
              </a:buClr>
              <a:buSzPts val="2800"/>
              <a:buNone/>
              <a:defRPr sz="2800">
                <a:solidFill>
                  <a:srgbClr val="FFFFFF"/>
                </a:solidFill>
              </a:defRPr>
            </a:lvl4pPr>
            <a:lvl5pPr lvl="4" rtl="0" algn="l">
              <a:lnSpc>
                <a:spcPct val="100000"/>
              </a:lnSpc>
              <a:spcBef>
                <a:spcPts val="0"/>
              </a:spcBef>
              <a:spcAft>
                <a:spcPts val="0"/>
              </a:spcAft>
              <a:buClr>
                <a:srgbClr val="FFFFFF"/>
              </a:buClr>
              <a:buSzPts val="2800"/>
              <a:buNone/>
              <a:defRPr sz="2800">
                <a:solidFill>
                  <a:srgbClr val="FFFFFF"/>
                </a:solidFill>
              </a:defRPr>
            </a:lvl5pPr>
            <a:lvl6pPr lvl="5" rtl="0" algn="l">
              <a:lnSpc>
                <a:spcPct val="100000"/>
              </a:lnSpc>
              <a:spcBef>
                <a:spcPts val="0"/>
              </a:spcBef>
              <a:spcAft>
                <a:spcPts val="0"/>
              </a:spcAft>
              <a:buClr>
                <a:srgbClr val="FFFFFF"/>
              </a:buClr>
              <a:buSzPts val="2800"/>
              <a:buNone/>
              <a:defRPr sz="2800">
                <a:solidFill>
                  <a:srgbClr val="FFFFFF"/>
                </a:solidFill>
              </a:defRPr>
            </a:lvl6pPr>
            <a:lvl7pPr lvl="6" rtl="0" algn="l">
              <a:lnSpc>
                <a:spcPct val="100000"/>
              </a:lnSpc>
              <a:spcBef>
                <a:spcPts val="0"/>
              </a:spcBef>
              <a:spcAft>
                <a:spcPts val="0"/>
              </a:spcAft>
              <a:buClr>
                <a:srgbClr val="FFFFFF"/>
              </a:buClr>
              <a:buSzPts val="2800"/>
              <a:buNone/>
              <a:defRPr sz="2800">
                <a:solidFill>
                  <a:srgbClr val="FFFFFF"/>
                </a:solidFill>
              </a:defRPr>
            </a:lvl7pPr>
            <a:lvl8pPr lvl="7" rtl="0" algn="l">
              <a:lnSpc>
                <a:spcPct val="100000"/>
              </a:lnSpc>
              <a:spcBef>
                <a:spcPts val="0"/>
              </a:spcBef>
              <a:spcAft>
                <a:spcPts val="0"/>
              </a:spcAft>
              <a:buClr>
                <a:srgbClr val="FFFFFF"/>
              </a:buClr>
              <a:buSzPts val="2800"/>
              <a:buNone/>
              <a:defRPr sz="2800">
                <a:solidFill>
                  <a:srgbClr val="FFFFFF"/>
                </a:solidFill>
              </a:defRPr>
            </a:lvl8pPr>
            <a:lvl9pPr lvl="8" rtl="0" algn="l">
              <a:lnSpc>
                <a:spcPct val="100000"/>
              </a:lnSpc>
              <a:spcBef>
                <a:spcPts val="0"/>
              </a:spcBef>
              <a:spcAft>
                <a:spcPts val="0"/>
              </a:spcAft>
              <a:buClr>
                <a:srgbClr val="FFFFFF"/>
              </a:buClr>
              <a:buSzPts val="2800"/>
              <a:buNone/>
              <a:defRPr sz="2800">
                <a:solidFill>
                  <a:srgbClr val="FFFFFF"/>
                </a:solidFill>
              </a:defRPr>
            </a:lvl9pPr>
          </a:lstStyle>
          <a:p/>
        </p:txBody>
      </p:sp>
      <p:sp>
        <p:nvSpPr>
          <p:cNvPr id="81" name="Google Shape;81;p16"/>
          <p:cNvSpPr txBox="1"/>
          <p:nvPr>
            <p:ph idx="1" type="body"/>
          </p:nvPr>
        </p:nvSpPr>
        <p:spPr>
          <a:xfrm>
            <a:off x="311700" y="2069750"/>
            <a:ext cx="8520600" cy="2499300"/>
          </a:xfrm>
          <a:prstGeom prst="rect">
            <a:avLst/>
          </a:prstGeom>
          <a:noFill/>
          <a:ln>
            <a:noFill/>
          </a:ln>
        </p:spPr>
        <p:txBody>
          <a:bodyPr anchorCtr="0" anchor="t" bIns="0" lIns="0" spcFirstLastPara="1" rIns="0" wrap="square" tIns="0">
            <a:noAutofit/>
          </a:bodyPr>
          <a:lstStyle>
            <a:lvl1pPr indent="-228600" lvl="0" marL="457200" rtl="0" algn="l">
              <a:lnSpc>
                <a:spcPct val="115000"/>
              </a:lnSpc>
              <a:spcBef>
                <a:spcPts val="0"/>
              </a:spcBef>
              <a:spcAft>
                <a:spcPts val="0"/>
              </a:spcAft>
              <a:buClr>
                <a:schemeClr val="dk2"/>
              </a:buClr>
              <a:buSzPts val="1800"/>
              <a:buNone/>
              <a:defRPr sz="1800">
                <a:solidFill>
                  <a:schemeClr val="dk2"/>
                </a:solidFill>
              </a:defRPr>
            </a:lvl1pPr>
            <a:lvl2pPr indent="-228600" lvl="1" marL="914400" rtl="0" algn="l">
              <a:lnSpc>
                <a:spcPct val="115000"/>
              </a:lnSpc>
              <a:spcBef>
                <a:spcPts val="1600"/>
              </a:spcBef>
              <a:spcAft>
                <a:spcPts val="0"/>
              </a:spcAft>
              <a:buClr>
                <a:schemeClr val="dk2"/>
              </a:buClr>
              <a:buSzPts val="1100"/>
              <a:buNone/>
              <a:defRPr sz="1400">
                <a:solidFill>
                  <a:schemeClr val="dk2"/>
                </a:solidFill>
              </a:defRPr>
            </a:lvl2pPr>
            <a:lvl3pPr indent="-228600" lvl="2" marL="1371600" rtl="0" algn="l">
              <a:lnSpc>
                <a:spcPct val="115000"/>
              </a:lnSpc>
              <a:spcBef>
                <a:spcPts val="1600"/>
              </a:spcBef>
              <a:spcAft>
                <a:spcPts val="0"/>
              </a:spcAft>
              <a:buClr>
                <a:schemeClr val="dk2"/>
              </a:buClr>
              <a:buSzPts val="1100"/>
              <a:buNone/>
              <a:defRPr sz="1400">
                <a:solidFill>
                  <a:schemeClr val="dk2"/>
                </a:solidFill>
              </a:defRPr>
            </a:lvl3pPr>
            <a:lvl4pPr indent="-228600" lvl="3" marL="1828800" rtl="0" algn="l">
              <a:lnSpc>
                <a:spcPct val="115000"/>
              </a:lnSpc>
              <a:spcBef>
                <a:spcPts val="1600"/>
              </a:spcBef>
              <a:spcAft>
                <a:spcPts val="0"/>
              </a:spcAft>
              <a:buClr>
                <a:schemeClr val="dk2"/>
              </a:buClr>
              <a:buSzPts val="1100"/>
              <a:buNone/>
              <a:defRPr sz="1400">
                <a:solidFill>
                  <a:schemeClr val="dk2"/>
                </a:solidFill>
              </a:defRPr>
            </a:lvl4pPr>
            <a:lvl5pPr indent="-228600" lvl="4" marL="2286000" rtl="0" algn="l">
              <a:lnSpc>
                <a:spcPct val="115000"/>
              </a:lnSpc>
              <a:spcBef>
                <a:spcPts val="1600"/>
              </a:spcBef>
              <a:spcAft>
                <a:spcPts val="0"/>
              </a:spcAft>
              <a:buClr>
                <a:schemeClr val="dk2"/>
              </a:buClr>
              <a:buSzPts val="1100"/>
              <a:buNone/>
              <a:defRPr sz="1400">
                <a:solidFill>
                  <a:schemeClr val="dk2"/>
                </a:solidFill>
              </a:defRPr>
            </a:lvl5pPr>
            <a:lvl6pPr indent="-228600" lvl="5" marL="2743200" rtl="0" algn="l">
              <a:lnSpc>
                <a:spcPct val="115000"/>
              </a:lnSpc>
              <a:spcBef>
                <a:spcPts val="1600"/>
              </a:spcBef>
              <a:spcAft>
                <a:spcPts val="0"/>
              </a:spcAft>
              <a:buClr>
                <a:schemeClr val="dk2"/>
              </a:buClr>
              <a:buSzPts val="1100"/>
              <a:buNone/>
              <a:defRPr sz="1400">
                <a:solidFill>
                  <a:schemeClr val="dk2"/>
                </a:solidFill>
              </a:defRPr>
            </a:lvl6pPr>
            <a:lvl7pPr indent="-228600" lvl="6" marL="3200400" rtl="0" algn="l">
              <a:lnSpc>
                <a:spcPct val="115000"/>
              </a:lnSpc>
              <a:spcBef>
                <a:spcPts val="1600"/>
              </a:spcBef>
              <a:spcAft>
                <a:spcPts val="0"/>
              </a:spcAft>
              <a:buClr>
                <a:schemeClr val="dk2"/>
              </a:buClr>
              <a:buSzPts val="1100"/>
              <a:buNone/>
              <a:defRPr sz="1400">
                <a:solidFill>
                  <a:schemeClr val="dk2"/>
                </a:solidFill>
              </a:defRPr>
            </a:lvl7pPr>
            <a:lvl8pPr indent="-228600" lvl="7" marL="3657600" rtl="0" algn="l">
              <a:lnSpc>
                <a:spcPct val="115000"/>
              </a:lnSpc>
              <a:spcBef>
                <a:spcPts val="1600"/>
              </a:spcBef>
              <a:spcAft>
                <a:spcPts val="0"/>
              </a:spcAft>
              <a:buClr>
                <a:schemeClr val="dk2"/>
              </a:buClr>
              <a:buSzPts val="1100"/>
              <a:buNone/>
              <a:defRPr sz="1400">
                <a:solidFill>
                  <a:schemeClr val="dk2"/>
                </a:solidFill>
              </a:defRPr>
            </a:lvl8pPr>
            <a:lvl9pPr indent="-228600" lvl="8" marL="4114800" rtl="0" algn="l">
              <a:lnSpc>
                <a:spcPct val="115000"/>
              </a:lnSpc>
              <a:spcBef>
                <a:spcPts val="1600"/>
              </a:spcBef>
              <a:spcAft>
                <a:spcPts val="1600"/>
              </a:spcAft>
              <a:buClr>
                <a:schemeClr val="dk2"/>
              </a:buClr>
              <a:buSzPts val="1100"/>
              <a:buNone/>
              <a:defRPr sz="1400">
                <a:solidFill>
                  <a:schemeClr val="dk2"/>
                </a:solidFill>
              </a:defRPr>
            </a:lvl9pPr>
          </a:lstStyle>
          <a:p/>
        </p:txBody>
      </p:sp>
      <p:sp>
        <p:nvSpPr>
          <p:cNvPr id="82" name="Google Shape;82;p16"/>
          <p:cNvSpPr txBox="1"/>
          <p:nvPr>
            <p:ph idx="12" type="sldNum"/>
          </p:nvPr>
        </p:nvSpPr>
        <p:spPr>
          <a:xfrm>
            <a:off x="8472458" y="4663216"/>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11">
    <p:bg>
      <p:bgPr>
        <a:solidFill>
          <a:srgbClr val="FFFFFF"/>
        </a:solidFill>
      </p:bgPr>
    </p:bg>
    <p:spTree>
      <p:nvGrpSpPr>
        <p:cNvPr id="83" name="Shape 83"/>
        <p:cNvGrpSpPr/>
        <p:nvPr/>
      </p:nvGrpSpPr>
      <p:grpSpPr>
        <a:xfrm>
          <a:off x="0" y="0"/>
          <a:ext cx="0" cy="0"/>
          <a:chOff x="0" y="0"/>
          <a:chExt cx="0" cy="0"/>
        </a:xfrm>
      </p:grpSpPr>
      <p:sp>
        <p:nvSpPr>
          <p:cNvPr id="84" name="Google Shape;84;p17"/>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5" name="Google Shape;85;p17"/>
          <p:cNvSpPr/>
          <p:nvPr/>
        </p:nvSpPr>
        <p:spPr>
          <a:xfrm>
            <a:off x="0" y="0"/>
            <a:ext cx="3585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6" name="Google Shape;86;p17"/>
          <p:cNvSpPr/>
          <p:nvPr/>
        </p:nvSpPr>
        <p:spPr>
          <a:xfrm>
            <a:off x="4108825" y="636500"/>
            <a:ext cx="1944900" cy="57900"/>
          </a:xfrm>
          <a:prstGeom prst="rect">
            <a:avLst/>
          </a:pr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7" name="Google Shape;87;p17"/>
          <p:cNvSpPr/>
          <p:nvPr/>
        </p:nvSpPr>
        <p:spPr>
          <a:xfrm>
            <a:off x="388425" y="636500"/>
            <a:ext cx="2789700" cy="579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8" name="Google Shape;88;p17"/>
          <p:cNvSpPr txBox="1"/>
          <p:nvPr>
            <p:ph type="title"/>
          </p:nvPr>
        </p:nvSpPr>
        <p:spPr>
          <a:xfrm>
            <a:off x="308775" y="770525"/>
            <a:ext cx="2866800" cy="37536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rgbClr val="FFFFFF"/>
              </a:buClr>
              <a:buSzPts val="2800"/>
              <a:buNone/>
              <a:defRPr b="1" sz="2800">
                <a:solidFill>
                  <a:srgbClr val="FFFFFF"/>
                </a:solidFill>
              </a:defRPr>
            </a:lvl1pPr>
            <a:lvl2pPr lvl="1" rtl="0" algn="l">
              <a:lnSpc>
                <a:spcPct val="100000"/>
              </a:lnSpc>
              <a:spcBef>
                <a:spcPts val="0"/>
              </a:spcBef>
              <a:spcAft>
                <a:spcPts val="0"/>
              </a:spcAft>
              <a:buClr>
                <a:srgbClr val="FFFFFF"/>
              </a:buClr>
              <a:buSzPts val="2800"/>
              <a:buNone/>
              <a:defRPr b="1" sz="2800">
                <a:solidFill>
                  <a:srgbClr val="FFFFFF"/>
                </a:solidFill>
              </a:defRPr>
            </a:lvl2pPr>
            <a:lvl3pPr lvl="2" rtl="0" algn="l">
              <a:lnSpc>
                <a:spcPct val="100000"/>
              </a:lnSpc>
              <a:spcBef>
                <a:spcPts val="0"/>
              </a:spcBef>
              <a:spcAft>
                <a:spcPts val="0"/>
              </a:spcAft>
              <a:buClr>
                <a:srgbClr val="FFFFFF"/>
              </a:buClr>
              <a:buSzPts val="2800"/>
              <a:buNone/>
              <a:defRPr b="1" sz="2800">
                <a:solidFill>
                  <a:srgbClr val="FFFFFF"/>
                </a:solidFill>
              </a:defRPr>
            </a:lvl3pPr>
            <a:lvl4pPr lvl="3" rtl="0" algn="l">
              <a:lnSpc>
                <a:spcPct val="100000"/>
              </a:lnSpc>
              <a:spcBef>
                <a:spcPts val="0"/>
              </a:spcBef>
              <a:spcAft>
                <a:spcPts val="0"/>
              </a:spcAft>
              <a:buClr>
                <a:srgbClr val="FFFFFF"/>
              </a:buClr>
              <a:buSzPts val="2800"/>
              <a:buNone/>
              <a:defRPr b="1" sz="2800">
                <a:solidFill>
                  <a:srgbClr val="FFFFFF"/>
                </a:solidFill>
              </a:defRPr>
            </a:lvl4pPr>
            <a:lvl5pPr lvl="4" rtl="0" algn="l">
              <a:lnSpc>
                <a:spcPct val="100000"/>
              </a:lnSpc>
              <a:spcBef>
                <a:spcPts val="0"/>
              </a:spcBef>
              <a:spcAft>
                <a:spcPts val="0"/>
              </a:spcAft>
              <a:buClr>
                <a:srgbClr val="FFFFFF"/>
              </a:buClr>
              <a:buSzPts val="2800"/>
              <a:buNone/>
              <a:defRPr b="1" sz="2800">
                <a:solidFill>
                  <a:srgbClr val="FFFFFF"/>
                </a:solidFill>
              </a:defRPr>
            </a:lvl5pPr>
            <a:lvl6pPr lvl="5" rtl="0" algn="l">
              <a:lnSpc>
                <a:spcPct val="100000"/>
              </a:lnSpc>
              <a:spcBef>
                <a:spcPts val="0"/>
              </a:spcBef>
              <a:spcAft>
                <a:spcPts val="0"/>
              </a:spcAft>
              <a:buClr>
                <a:srgbClr val="FFFFFF"/>
              </a:buClr>
              <a:buSzPts val="2800"/>
              <a:buNone/>
              <a:defRPr b="1" sz="2800">
                <a:solidFill>
                  <a:srgbClr val="FFFFFF"/>
                </a:solidFill>
              </a:defRPr>
            </a:lvl6pPr>
            <a:lvl7pPr lvl="6" rtl="0" algn="l">
              <a:lnSpc>
                <a:spcPct val="100000"/>
              </a:lnSpc>
              <a:spcBef>
                <a:spcPts val="0"/>
              </a:spcBef>
              <a:spcAft>
                <a:spcPts val="0"/>
              </a:spcAft>
              <a:buClr>
                <a:srgbClr val="FFFFFF"/>
              </a:buClr>
              <a:buSzPts val="2800"/>
              <a:buNone/>
              <a:defRPr b="1" sz="2800">
                <a:solidFill>
                  <a:srgbClr val="FFFFFF"/>
                </a:solidFill>
              </a:defRPr>
            </a:lvl7pPr>
            <a:lvl8pPr lvl="7" rtl="0" algn="l">
              <a:lnSpc>
                <a:spcPct val="100000"/>
              </a:lnSpc>
              <a:spcBef>
                <a:spcPts val="0"/>
              </a:spcBef>
              <a:spcAft>
                <a:spcPts val="0"/>
              </a:spcAft>
              <a:buClr>
                <a:srgbClr val="FFFFFF"/>
              </a:buClr>
              <a:buSzPts val="2800"/>
              <a:buNone/>
              <a:defRPr b="1" sz="2800">
                <a:solidFill>
                  <a:srgbClr val="FFFFFF"/>
                </a:solidFill>
              </a:defRPr>
            </a:lvl8pPr>
            <a:lvl9pPr lvl="8" rtl="0" algn="l">
              <a:lnSpc>
                <a:spcPct val="100000"/>
              </a:lnSpc>
              <a:spcBef>
                <a:spcPts val="0"/>
              </a:spcBef>
              <a:spcAft>
                <a:spcPts val="0"/>
              </a:spcAft>
              <a:buClr>
                <a:srgbClr val="FFFFFF"/>
              </a:buClr>
              <a:buSzPts val="2800"/>
              <a:buNone/>
              <a:defRPr b="1" sz="2800">
                <a:solidFill>
                  <a:srgbClr val="FFFFFF"/>
                </a:solidFill>
              </a:defRPr>
            </a:lvl9pPr>
          </a:lstStyle>
          <a:p/>
        </p:txBody>
      </p:sp>
      <p:sp>
        <p:nvSpPr>
          <p:cNvPr id="89" name="Google Shape;89;p17"/>
          <p:cNvSpPr txBox="1"/>
          <p:nvPr>
            <p:ph idx="1" type="body"/>
          </p:nvPr>
        </p:nvSpPr>
        <p:spPr>
          <a:xfrm>
            <a:off x="4022850" y="770525"/>
            <a:ext cx="4919400" cy="3811800"/>
          </a:xfrm>
          <a:prstGeom prst="rect">
            <a:avLst/>
          </a:prstGeom>
          <a:noFill/>
          <a:ln>
            <a:noFill/>
          </a:ln>
        </p:spPr>
        <p:txBody>
          <a:bodyPr anchorCtr="0" anchor="t" bIns="0" lIns="0" spcFirstLastPara="1" rIns="0" wrap="square" tIns="0">
            <a:noAutofit/>
          </a:bodyPr>
          <a:lstStyle>
            <a:lvl1pPr indent="-228600" lvl="0" marL="457200" rtl="0" algn="l">
              <a:lnSpc>
                <a:spcPct val="115000"/>
              </a:lnSpc>
              <a:spcBef>
                <a:spcPts val="0"/>
              </a:spcBef>
              <a:spcAft>
                <a:spcPts val="0"/>
              </a:spcAft>
              <a:buClr>
                <a:srgbClr val="434343"/>
              </a:buClr>
              <a:buSzPts val="1400"/>
              <a:buNone/>
              <a:defRPr sz="1400">
                <a:solidFill>
                  <a:srgbClr val="434343"/>
                </a:solidFill>
              </a:defRPr>
            </a:lvl1pPr>
            <a:lvl2pPr indent="-228600" lvl="1" marL="914400" rtl="0" algn="l">
              <a:lnSpc>
                <a:spcPct val="115000"/>
              </a:lnSpc>
              <a:spcBef>
                <a:spcPts val="1600"/>
              </a:spcBef>
              <a:spcAft>
                <a:spcPts val="0"/>
              </a:spcAft>
              <a:buClr>
                <a:srgbClr val="434343"/>
              </a:buClr>
              <a:buSzPts val="1200"/>
              <a:buNone/>
              <a:defRPr sz="1200">
                <a:solidFill>
                  <a:srgbClr val="434343"/>
                </a:solidFill>
              </a:defRPr>
            </a:lvl2pPr>
            <a:lvl3pPr indent="-228600" lvl="2" marL="1371600" rtl="0" algn="l">
              <a:lnSpc>
                <a:spcPct val="115000"/>
              </a:lnSpc>
              <a:spcBef>
                <a:spcPts val="1600"/>
              </a:spcBef>
              <a:spcAft>
                <a:spcPts val="0"/>
              </a:spcAft>
              <a:buClr>
                <a:srgbClr val="434343"/>
              </a:buClr>
              <a:buSzPts val="1200"/>
              <a:buNone/>
              <a:defRPr sz="1200">
                <a:solidFill>
                  <a:srgbClr val="434343"/>
                </a:solidFill>
              </a:defRPr>
            </a:lvl3pPr>
            <a:lvl4pPr indent="-228600" lvl="3" marL="1828800" rtl="0" algn="l">
              <a:lnSpc>
                <a:spcPct val="115000"/>
              </a:lnSpc>
              <a:spcBef>
                <a:spcPts val="1600"/>
              </a:spcBef>
              <a:spcAft>
                <a:spcPts val="0"/>
              </a:spcAft>
              <a:buClr>
                <a:srgbClr val="434343"/>
              </a:buClr>
              <a:buSzPts val="1200"/>
              <a:buNone/>
              <a:defRPr sz="1200">
                <a:solidFill>
                  <a:srgbClr val="434343"/>
                </a:solidFill>
              </a:defRPr>
            </a:lvl4pPr>
            <a:lvl5pPr indent="-228600" lvl="4" marL="2286000" rtl="0" algn="l">
              <a:lnSpc>
                <a:spcPct val="115000"/>
              </a:lnSpc>
              <a:spcBef>
                <a:spcPts val="1600"/>
              </a:spcBef>
              <a:spcAft>
                <a:spcPts val="0"/>
              </a:spcAft>
              <a:buClr>
                <a:srgbClr val="434343"/>
              </a:buClr>
              <a:buSzPts val="1200"/>
              <a:buNone/>
              <a:defRPr sz="1200">
                <a:solidFill>
                  <a:srgbClr val="434343"/>
                </a:solidFill>
              </a:defRPr>
            </a:lvl5pPr>
            <a:lvl6pPr indent="-228600" lvl="5" marL="2743200" rtl="0" algn="l">
              <a:lnSpc>
                <a:spcPct val="115000"/>
              </a:lnSpc>
              <a:spcBef>
                <a:spcPts val="1600"/>
              </a:spcBef>
              <a:spcAft>
                <a:spcPts val="0"/>
              </a:spcAft>
              <a:buClr>
                <a:srgbClr val="434343"/>
              </a:buClr>
              <a:buSzPts val="1200"/>
              <a:buNone/>
              <a:defRPr sz="1200">
                <a:solidFill>
                  <a:srgbClr val="434343"/>
                </a:solidFill>
              </a:defRPr>
            </a:lvl6pPr>
            <a:lvl7pPr indent="-228600" lvl="6" marL="3200400" rtl="0" algn="l">
              <a:lnSpc>
                <a:spcPct val="115000"/>
              </a:lnSpc>
              <a:spcBef>
                <a:spcPts val="1600"/>
              </a:spcBef>
              <a:spcAft>
                <a:spcPts val="0"/>
              </a:spcAft>
              <a:buClr>
                <a:srgbClr val="434343"/>
              </a:buClr>
              <a:buSzPts val="1200"/>
              <a:buNone/>
              <a:defRPr sz="1200">
                <a:solidFill>
                  <a:srgbClr val="434343"/>
                </a:solidFill>
              </a:defRPr>
            </a:lvl7pPr>
            <a:lvl8pPr indent="-228600" lvl="7" marL="3657600" rtl="0" algn="l">
              <a:lnSpc>
                <a:spcPct val="115000"/>
              </a:lnSpc>
              <a:spcBef>
                <a:spcPts val="1600"/>
              </a:spcBef>
              <a:spcAft>
                <a:spcPts val="0"/>
              </a:spcAft>
              <a:buClr>
                <a:srgbClr val="434343"/>
              </a:buClr>
              <a:buSzPts val="1200"/>
              <a:buNone/>
              <a:defRPr sz="1200">
                <a:solidFill>
                  <a:srgbClr val="434343"/>
                </a:solidFill>
              </a:defRPr>
            </a:lvl8pPr>
            <a:lvl9pPr indent="-228600" lvl="8" marL="4114800" rtl="0" algn="l">
              <a:lnSpc>
                <a:spcPct val="115000"/>
              </a:lnSpc>
              <a:spcBef>
                <a:spcPts val="1600"/>
              </a:spcBef>
              <a:spcAft>
                <a:spcPts val="1600"/>
              </a:spcAft>
              <a:buClr>
                <a:srgbClr val="434343"/>
              </a:buClr>
              <a:buSzPts val="1200"/>
              <a:buNone/>
              <a:defRPr sz="1200">
                <a:solidFill>
                  <a:srgbClr val="434343"/>
                </a:solidFill>
              </a:defRPr>
            </a:lvl9pPr>
          </a:lstStyle>
          <a:p/>
        </p:txBody>
      </p:sp>
      <p:sp>
        <p:nvSpPr>
          <p:cNvPr id="90" name="Google Shape;90;p17"/>
          <p:cNvSpPr txBox="1"/>
          <p:nvPr>
            <p:ph idx="12" type="sldNum"/>
          </p:nvPr>
        </p:nvSpPr>
        <p:spPr>
          <a:xfrm>
            <a:off x="8472458" y="4663216"/>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000" u="none" cap="none" strike="noStrike">
                <a:solidFill>
                  <a:srgbClr val="666666"/>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000" u="none" cap="none" strike="noStrike">
                <a:solidFill>
                  <a:srgbClr val="666666"/>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000" u="none" cap="none" strike="noStrike">
                <a:solidFill>
                  <a:srgbClr val="666666"/>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000" u="none" cap="none" strike="noStrike">
                <a:solidFill>
                  <a:srgbClr val="666666"/>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000" u="none" cap="none" strike="noStrike">
                <a:solidFill>
                  <a:srgbClr val="666666"/>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000" u="none" cap="none" strike="noStrike">
                <a:solidFill>
                  <a:srgbClr val="666666"/>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000" u="none" cap="none" strike="noStrike">
                <a:solidFill>
                  <a:srgbClr val="666666"/>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000" u="none" cap="none" strike="noStrike">
                <a:solidFill>
                  <a:srgbClr val="666666"/>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000" u="none" cap="none" strike="noStrike">
                <a:solidFill>
                  <a:srgbClr val="66666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spTree>
      <p:nvGrpSpPr>
        <p:cNvPr id="91" name="Shape 91"/>
        <p:cNvGrpSpPr/>
        <p:nvPr/>
      </p:nvGrpSpPr>
      <p:grpSpPr>
        <a:xfrm>
          <a:off x="0" y="0"/>
          <a:ext cx="0" cy="0"/>
          <a:chOff x="0" y="0"/>
          <a:chExt cx="0" cy="0"/>
        </a:xfrm>
      </p:grpSpPr>
      <p:sp>
        <p:nvSpPr>
          <p:cNvPr id="92" name="Google Shape;92;p18"/>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3" name="Google Shape;93;p18"/>
          <p:cNvSpPr/>
          <p:nvPr/>
        </p:nvSpPr>
        <p:spPr>
          <a:xfrm>
            <a:off x="0" y="0"/>
            <a:ext cx="9144000" cy="1853400"/>
          </a:xfrm>
          <a:prstGeom prst="rect">
            <a:avLst/>
          </a:prstGeom>
          <a:gradFill>
            <a:gsLst>
              <a:gs pos="0">
                <a:srgbClr val="696969"/>
              </a:gs>
              <a:gs pos="100000">
                <a:srgbClr val="1D1D1D"/>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4" name="Google Shape;94;p18"/>
          <p:cNvSpPr/>
          <p:nvPr/>
        </p:nvSpPr>
        <p:spPr>
          <a:xfrm rot="-5400000">
            <a:off x="8350500" y="4274700"/>
            <a:ext cx="792600" cy="792600"/>
          </a:xfrm>
          <a:prstGeom prst="rtTriangl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5" name="Google Shape;95;p18"/>
          <p:cNvSpPr/>
          <p:nvPr/>
        </p:nvSpPr>
        <p:spPr>
          <a:xfrm rot="-5400000">
            <a:off x="7289700" y="0"/>
            <a:ext cx="1853400" cy="1853400"/>
          </a:xfrm>
          <a:prstGeom prst="rtTriangle">
            <a:avLst/>
          </a:prstGeom>
          <a:solidFill>
            <a:srgbClr val="C628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6" name="Google Shape;96;p18"/>
          <p:cNvSpPr txBox="1"/>
          <p:nvPr>
            <p:ph type="title"/>
          </p:nvPr>
        </p:nvSpPr>
        <p:spPr>
          <a:xfrm>
            <a:off x="311700" y="751700"/>
            <a:ext cx="6721500" cy="10074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rgbClr val="FFFFFF"/>
              </a:buClr>
              <a:buSzPts val="2800"/>
              <a:buNone/>
              <a:defRPr sz="2800">
                <a:solidFill>
                  <a:srgbClr val="FFFFFF"/>
                </a:solidFill>
              </a:defRPr>
            </a:lvl1pPr>
            <a:lvl2pPr lvl="1" rtl="0" algn="l">
              <a:lnSpc>
                <a:spcPct val="100000"/>
              </a:lnSpc>
              <a:spcBef>
                <a:spcPts val="0"/>
              </a:spcBef>
              <a:spcAft>
                <a:spcPts val="0"/>
              </a:spcAft>
              <a:buClr>
                <a:srgbClr val="FFFFFF"/>
              </a:buClr>
              <a:buSzPts val="2800"/>
              <a:buNone/>
              <a:defRPr sz="2800">
                <a:solidFill>
                  <a:srgbClr val="FFFFFF"/>
                </a:solidFill>
              </a:defRPr>
            </a:lvl2pPr>
            <a:lvl3pPr lvl="2" rtl="0" algn="l">
              <a:lnSpc>
                <a:spcPct val="100000"/>
              </a:lnSpc>
              <a:spcBef>
                <a:spcPts val="0"/>
              </a:spcBef>
              <a:spcAft>
                <a:spcPts val="0"/>
              </a:spcAft>
              <a:buClr>
                <a:srgbClr val="FFFFFF"/>
              </a:buClr>
              <a:buSzPts val="2800"/>
              <a:buNone/>
              <a:defRPr sz="2800">
                <a:solidFill>
                  <a:srgbClr val="FFFFFF"/>
                </a:solidFill>
              </a:defRPr>
            </a:lvl3pPr>
            <a:lvl4pPr lvl="3" rtl="0" algn="l">
              <a:lnSpc>
                <a:spcPct val="100000"/>
              </a:lnSpc>
              <a:spcBef>
                <a:spcPts val="0"/>
              </a:spcBef>
              <a:spcAft>
                <a:spcPts val="0"/>
              </a:spcAft>
              <a:buClr>
                <a:srgbClr val="FFFFFF"/>
              </a:buClr>
              <a:buSzPts val="2800"/>
              <a:buNone/>
              <a:defRPr sz="2800">
                <a:solidFill>
                  <a:srgbClr val="FFFFFF"/>
                </a:solidFill>
              </a:defRPr>
            </a:lvl4pPr>
            <a:lvl5pPr lvl="4" rtl="0" algn="l">
              <a:lnSpc>
                <a:spcPct val="100000"/>
              </a:lnSpc>
              <a:spcBef>
                <a:spcPts val="0"/>
              </a:spcBef>
              <a:spcAft>
                <a:spcPts val="0"/>
              </a:spcAft>
              <a:buClr>
                <a:srgbClr val="FFFFFF"/>
              </a:buClr>
              <a:buSzPts val="2800"/>
              <a:buNone/>
              <a:defRPr sz="2800">
                <a:solidFill>
                  <a:srgbClr val="FFFFFF"/>
                </a:solidFill>
              </a:defRPr>
            </a:lvl5pPr>
            <a:lvl6pPr lvl="5" rtl="0" algn="l">
              <a:lnSpc>
                <a:spcPct val="100000"/>
              </a:lnSpc>
              <a:spcBef>
                <a:spcPts val="0"/>
              </a:spcBef>
              <a:spcAft>
                <a:spcPts val="0"/>
              </a:spcAft>
              <a:buClr>
                <a:srgbClr val="FFFFFF"/>
              </a:buClr>
              <a:buSzPts val="2800"/>
              <a:buNone/>
              <a:defRPr sz="2800">
                <a:solidFill>
                  <a:srgbClr val="FFFFFF"/>
                </a:solidFill>
              </a:defRPr>
            </a:lvl6pPr>
            <a:lvl7pPr lvl="6" rtl="0" algn="l">
              <a:lnSpc>
                <a:spcPct val="100000"/>
              </a:lnSpc>
              <a:spcBef>
                <a:spcPts val="0"/>
              </a:spcBef>
              <a:spcAft>
                <a:spcPts val="0"/>
              </a:spcAft>
              <a:buClr>
                <a:srgbClr val="FFFFFF"/>
              </a:buClr>
              <a:buSzPts val="2800"/>
              <a:buNone/>
              <a:defRPr sz="2800">
                <a:solidFill>
                  <a:srgbClr val="FFFFFF"/>
                </a:solidFill>
              </a:defRPr>
            </a:lvl7pPr>
            <a:lvl8pPr lvl="7" rtl="0" algn="l">
              <a:lnSpc>
                <a:spcPct val="100000"/>
              </a:lnSpc>
              <a:spcBef>
                <a:spcPts val="0"/>
              </a:spcBef>
              <a:spcAft>
                <a:spcPts val="0"/>
              </a:spcAft>
              <a:buClr>
                <a:srgbClr val="FFFFFF"/>
              </a:buClr>
              <a:buSzPts val="2800"/>
              <a:buNone/>
              <a:defRPr sz="2800">
                <a:solidFill>
                  <a:srgbClr val="FFFFFF"/>
                </a:solidFill>
              </a:defRPr>
            </a:lvl8pPr>
            <a:lvl9pPr lvl="8" rtl="0" algn="l">
              <a:lnSpc>
                <a:spcPct val="100000"/>
              </a:lnSpc>
              <a:spcBef>
                <a:spcPts val="0"/>
              </a:spcBef>
              <a:spcAft>
                <a:spcPts val="0"/>
              </a:spcAft>
              <a:buClr>
                <a:srgbClr val="FFFFFF"/>
              </a:buClr>
              <a:buSzPts val="2800"/>
              <a:buNone/>
              <a:defRPr sz="2800">
                <a:solidFill>
                  <a:srgbClr val="FFFFFF"/>
                </a:solidFill>
              </a:defRPr>
            </a:lvl9pPr>
          </a:lstStyle>
          <a:p/>
        </p:txBody>
      </p:sp>
      <p:sp>
        <p:nvSpPr>
          <p:cNvPr id="97" name="Google Shape;97;p18"/>
          <p:cNvSpPr txBox="1"/>
          <p:nvPr>
            <p:ph idx="1" type="body"/>
          </p:nvPr>
        </p:nvSpPr>
        <p:spPr>
          <a:xfrm>
            <a:off x="311700" y="2069750"/>
            <a:ext cx="8520600" cy="2499300"/>
          </a:xfrm>
          <a:prstGeom prst="rect">
            <a:avLst/>
          </a:prstGeom>
          <a:noFill/>
          <a:ln>
            <a:noFill/>
          </a:ln>
        </p:spPr>
        <p:txBody>
          <a:bodyPr anchorCtr="0" anchor="t" bIns="0" lIns="0" spcFirstLastPara="1" rIns="0" wrap="square" tIns="0">
            <a:noAutofit/>
          </a:bodyPr>
          <a:lstStyle>
            <a:lvl1pPr indent="-228600" lvl="0" marL="457200" rtl="0" algn="l">
              <a:lnSpc>
                <a:spcPct val="115000"/>
              </a:lnSpc>
              <a:spcBef>
                <a:spcPts val="0"/>
              </a:spcBef>
              <a:spcAft>
                <a:spcPts val="0"/>
              </a:spcAft>
              <a:buClr>
                <a:schemeClr val="dk2"/>
              </a:buClr>
              <a:buSzPts val="1800"/>
              <a:buNone/>
              <a:defRPr sz="1800">
                <a:solidFill>
                  <a:schemeClr val="dk2"/>
                </a:solidFill>
              </a:defRPr>
            </a:lvl1pPr>
            <a:lvl2pPr indent="-228600" lvl="1" marL="914400" rtl="0" algn="l">
              <a:lnSpc>
                <a:spcPct val="115000"/>
              </a:lnSpc>
              <a:spcBef>
                <a:spcPts val="1600"/>
              </a:spcBef>
              <a:spcAft>
                <a:spcPts val="0"/>
              </a:spcAft>
              <a:buClr>
                <a:schemeClr val="dk2"/>
              </a:buClr>
              <a:buSzPts val="1100"/>
              <a:buNone/>
              <a:defRPr sz="1400">
                <a:solidFill>
                  <a:schemeClr val="dk2"/>
                </a:solidFill>
              </a:defRPr>
            </a:lvl2pPr>
            <a:lvl3pPr indent="-228600" lvl="2" marL="1371600" rtl="0" algn="l">
              <a:lnSpc>
                <a:spcPct val="115000"/>
              </a:lnSpc>
              <a:spcBef>
                <a:spcPts val="1600"/>
              </a:spcBef>
              <a:spcAft>
                <a:spcPts val="0"/>
              </a:spcAft>
              <a:buClr>
                <a:schemeClr val="dk2"/>
              </a:buClr>
              <a:buSzPts val="1100"/>
              <a:buNone/>
              <a:defRPr sz="1400">
                <a:solidFill>
                  <a:schemeClr val="dk2"/>
                </a:solidFill>
              </a:defRPr>
            </a:lvl3pPr>
            <a:lvl4pPr indent="-228600" lvl="3" marL="1828800" rtl="0" algn="l">
              <a:lnSpc>
                <a:spcPct val="115000"/>
              </a:lnSpc>
              <a:spcBef>
                <a:spcPts val="1600"/>
              </a:spcBef>
              <a:spcAft>
                <a:spcPts val="0"/>
              </a:spcAft>
              <a:buClr>
                <a:schemeClr val="dk2"/>
              </a:buClr>
              <a:buSzPts val="1100"/>
              <a:buNone/>
              <a:defRPr sz="1400">
                <a:solidFill>
                  <a:schemeClr val="dk2"/>
                </a:solidFill>
              </a:defRPr>
            </a:lvl4pPr>
            <a:lvl5pPr indent="-228600" lvl="4" marL="2286000" rtl="0" algn="l">
              <a:lnSpc>
                <a:spcPct val="115000"/>
              </a:lnSpc>
              <a:spcBef>
                <a:spcPts val="1600"/>
              </a:spcBef>
              <a:spcAft>
                <a:spcPts val="0"/>
              </a:spcAft>
              <a:buClr>
                <a:schemeClr val="dk2"/>
              </a:buClr>
              <a:buSzPts val="1100"/>
              <a:buNone/>
              <a:defRPr sz="1400">
                <a:solidFill>
                  <a:schemeClr val="dk2"/>
                </a:solidFill>
              </a:defRPr>
            </a:lvl5pPr>
            <a:lvl6pPr indent="-228600" lvl="5" marL="2743200" rtl="0" algn="l">
              <a:lnSpc>
                <a:spcPct val="115000"/>
              </a:lnSpc>
              <a:spcBef>
                <a:spcPts val="1600"/>
              </a:spcBef>
              <a:spcAft>
                <a:spcPts val="0"/>
              </a:spcAft>
              <a:buClr>
                <a:schemeClr val="dk2"/>
              </a:buClr>
              <a:buSzPts val="1100"/>
              <a:buNone/>
              <a:defRPr sz="1400">
                <a:solidFill>
                  <a:schemeClr val="dk2"/>
                </a:solidFill>
              </a:defRPr>
            </a:lvl6pPr>
            <a:lvl7pPr indent="-228600" lvl="6" marL="3200400" rtl="0" algn="l">
              <a:lnSpc>
                <a:spcPct val="115000"/>
              </a:lnSpc>
              <a:spcBef>
                <a:spcPts val="1600"/>
              </a:spcBef>
              <a:spcAft>
                <a:spcPts val="0"/>
              </a:spcAft>
              <a:buClr>
                <a:schemeClr val="dk2"/>
              </a:buClr>
              <a:buSzPts val="1100"/>
              <a:buNone/>
              <a:defRPr sz="1400">
                <a:solidFill>
                  <a:schemeClr val="dk2"/>
                </a:solidFill>
              </a:defRPr>
            </a:lvl7pPr>
            <a:lvl8pPr indent="-228600" lvl="7" marL="3657600" rtl="0" algn="l">
              <a:lnSpc>
                <a:spcPct val="115000"/>
              </a:lnSpc>
              <a:spcBef>
                <a:spcPts val="1600"/>
              </a:spcBef>
              <a:spcAft>
                <a:spcPts val="0"/>
              </a:spcAft>
              <a:buClr>
                <a:schemeClr val="dk2"/>
              </a:buClr>
              <a:buSzPts val="1100"/>
              <a:buNone/>
              <a:defRPr sz="1400">
                <a:solidFill>
                  <a:schemeClr val="dk2"/>
                </a:solidFill>
              </a:defRPr>
            </a:lvl8pPr>
            <a:lvl9pPr indent="-228600" lvl="8" marL="4114800" rtl="0" algn="l">
              <a:lnSpc>
                <a:spcPct val="115000"/>
              </a:lnSpc>
              <a:spcBef>
                <a:spcPts val="1600"/>
              </a:spcBef>
              <a:spcAft>
                <a:spcPts val="1600"/>
              </a:spcAft>
              <a:buClr>
                <a:schemeClr val="dk2"/>
              </a:buClr>
              <a:buSzPts val="1100"/>
              <a:buNone/>
              <a:defRPr sz="1400">
                <a:solidFill>
                  <a:schemeClr val="dk2"/>
                </a:solidFill>
              </a:defRPr>
            </a:lvl9pPr>
          </a:lstStyle>
          <a:p/>
        </p:txBody>
      </p:sp>
      <p:sp>
        <p:nvSpPr>
          <p:cNvPr id="98" name="Google Shape;98;p18"/>
          <p:cNvSpPr txBox="1"/>
          <p:nvPr>
            <p:ph idx="12" type="sldNum"/>
          </p:nvPr>
        </p:nvSpPr>
        <p:spPr>
          <a:xfrm>
            <a:off x="8472458" y="4663216"/>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99" name="Shape 99"/>
        <p:cNvGrpSpPr/>
        <p:nvPr/>
      </p:nvGrpSpPr>
      <p:grpSpPr>
        <a:xfrm>
          <a:off x="0" y="0"/>
          <a:ext cx="0" cy="0"/>
          <a:chOff x="0" y="0"/>
          <a:chExt cx="0" cy="0"/>
        </a:xfrm>
      </p:grpSpPr>
      <p:sp>
        <p:nvSpPr>
          <p:cNvPr id="100" name="Google Shape;100;p1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1" name="Google Shape;101;p19"/>
          <p:cNvSpPr/>
          <p:nvPr/>
        </p:nvSpPr>
        <p:spPr>
          <a:xfrm>
            <a:off x="0" y="-50"/>
            <a:ext cx="4420500" cy="3875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2" name="Google Shape;102;p19"/>
          <p:cNvSpPr txBox="1"/>
          <p:nvPr>
            <p:ph type="title"/>
          </p:nvPr>
        </p:nvSpPr>
        <p:spPr>
          <a:xfrm>
            <a:off x="311700" y="467375"/>
            <a:ext cx="3696300" cy="27882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Clr>
                <a:schemeClr val="lt1"/>
              </a:buClr>
              <a:buSzPts val="3000"/>
              <a:buNone/>
              <a:defRPr sz="3000">
                <a:solidFill>
                  <a:schemeClr val="lt1"/>
                </a:solidFill>
              </a:defRPr>
            </a:lvl1pPr>
            <a:lvl2pPr lvl="1" rtl="0" algn="ctr">
              <a:lnSpc>
                <a:spcPct val="100000"/>
              </a:lnSpc>
              <a:spcBef>
                <a:spcPts val="0"/>
              </a:spcBef>
              <a:spcAft>
                <a:spcPts val="0"/>
              </a:spcAft>
              <a:buClr>
                <a:schemeClr val="lt1"/>
              </a:buClr>
              <a:buSzPts val="3000"/>
              <a:buNone/>
              <a:defRPr sz="3000">
                <a:solidFill>
                  <a:schemeClr val="lt1"/>
                </a:solidFill>
              </a:defRPr>
            </a:lvl2pPr>
            <a:lvl3pPr lvl="2" rtl="0" algn="ctr">
              <a:lnSpc>
                <a:spcPct val="100000"/>
              </a:lnSpc>
              <a:spcBef>
                <a:spcPts val="0"/>
              </a:spcBef>
              <a:spcAft>
                <a:spcPts val="0"/>
              </a:spcAft>
              <a:buClr>
                <a:schemeClr val="lt1"/>
              </a:buClr>
              <a:buSzPts val="3000"/>
              <a:buNone/>
              <a:defRPr sz="3000">
                <a:solidFill>
                  <a:schemeClr val="lt1"/>
                </a:solidFill>
              </a:defRPr>
            </a:lvl3pPr>
            <a:lvl4pPr lvl="3" rtl="0" algn="ctr">
              <a:lnSpc>
                <a:spcPct val="100000"/>
              </a:lnSpc>
              <a:spcBef>
                <a:spcPts val="0"/>
              </a:spcBef>
              <a:spcAft>
                <a:spcPts val="0"/>
              </a:spcAft>
              <a:buClr>
                <a:schemeClr val="lt1"/>
              </a:buClr>
              <a:buSzPts val="3000"/>
              <a:buNone/>
              <a:defRPr sz="3000">
                <a:solidFill>
                  <a:schemeClr val="lt1"/>
                </a:solidFill>
              </a:defRPr>
            </a:lvl4pPr>
            <a:lvl5pPr lvl="4" rtl="0" algn="ctr">
              <a:lnSpc>
                <a:spcPct val="100000"/>
              </a:lnSpc>
              <a:spcBef>
                <a:spcPts val="0"/>
              </a:spcBef>
              <a:spcAft>
                <a:spcPts val="0"/>
              </a:spcAft>
              <a:buClr>
                <a:schemeClr val="lt1"/>
              </a:buClr>
              <a:buSzPts val="3000"/>
              <a:buNone/>
              <a:defRPr sz="3000">
                <a:solidFill>
                  <a:schemeClr val="lt1"/>
                </a:solidFill>
              </a:defRPr>
            </a:lvl5pPr>
            <a:lvl6pPr lvl="5" rtl="0" algn="ctr">
              <a:lnSpc>
                <a:spcPct val="100000"/>
              </a:lnSpc>
              <a:spcBef>
                <a:spcPts val="0"/>
              </a:spcBef>
              <a:spcAft>
                <a:spcPts val="0"/>
              </a:spcAft>
              <a:buClr>
                <a:schemeClr val="lt1"/>
              </a:buClr>
              <a:buSzPts val="3000"/>
              <a:buNone/>
              <a:defRPr sz="3000">
                <a:solidFill>
                  <a:schemeClr val="lt1"/>
                </a:solidFill>
              </a:defRPr>
            </a:lvl6pPr>
            <a:lvl7pPr lvl="6" rtl="0" algn="ctr">
              <a:lnSpc>
                <a:spcPct val="100000"/>
              </a:lnSpc>
              <a:spcBef>
                <a:spcPts val="0"/>
              </a:spcBef>
              <a:spcAft>
                <a:spcPts val="0"/>
              </a:spcAft>
              <a:buClr>
                <a:schemeClr val="lt1"/>
              </a:buClr>
              <a:buSzPts val="3000"/>
              <a:buNone/>
              <a:defRPr sz="3000">
                <a:solidFill>
                  <a:schemeClr val="lt1"/>
                </a:solidFill>
              </a:defRPr>
            </a:lvl7pPr>
            <a:lvl8pPr lvl="7" rtl="0" algn="ctr">
              <a:lnSpc>
                <a:spcPct val="100000"/>
              </a:lnSpc>
              <a:spcBef>
                <a:spcPts val="0"/>
              </a:spcBef>
              <a:spcAft>
                <a:spcPts val="0"/>
              </a:spcAft>
              <a:buClr>
                <a:schemeClr val="lt1"/>
              </a:buClr>
              <a:buSzPts val="3000"/>
              <a:buNone/>
              <a:defRPr sz="3000">
                <a:solidFill>
                  <a:schemeClr val="lt1"/>
                </a:solidFill>
              </a:defRPr>
            </a:lvl8pPr>
            <a:lvl9pPr lvl="8" rtl="0" algn="ctr">
              <a:lnSpc>
                <a:spcPct val="100000"/>
              </a:lnSpc>
              <a:spcBef>
                <a:spcPts val="0"/>
              </a:spcBef>
              <a:spcAft>
                <a:spcPts val="0"/>
              </a:spcAft>
              <a:buClr>
                <a:schemeClr val="lt1"/>
              </a:buClr>
              <a:buSzPts val="3000"/>
              <a:buNone/>
              <a:defRPr sz="3000">
                <a:solidFill>
                  <a:schemeClr val="lt1"/>
                </a:solidFill>
              </a:defRPr>
            </a:lvl9pPr>
          </a:lstStyle>
          <a:p/>
        </p:txBody>
      </p:sp>
      <p:sp>
        <p:nvSpPr>
          <p:cNvPr id="103" name="Google Shape;103;p19"/>
          <p:cNvSpPr txBox="1"/>
          <p:nvPr>
            <p:ph idx="1" type="body"/>
          </p:nvPr>
        </p:nvSpPr>
        <p:spPr>
          <a:xfrm>
            <a:off x="317650" y="4033600"/>
            <a:ext cx="6911700" cy="624000"/>
          </a:xfrm>
          <a:prstGeom prst="rect">
            <a:avLst/>
          </a:prstGeom>
          <a:noFill/>
          <a:ln>
            <a:noFill/>
          </a:ln>
        </p:spPr>
        <p:txBody>
          <a:bodyPr anchorCtr="0" anchor="t" bIns="0" lIns="0" spcFirstLastPara="1" rIns="0" wrap="square" tIns="0">
            <a:noAutofit/>
          </a:bodyPr>
          <a:lstStyle>
            <a:lvl1pPr indent="-228600" lvl="0" marL="457200" rtl="0" algn="l">
              <a:lnSpc>
                <a:spcPct val="115000"/>
              </a:lnSpc>
              <a:spcBef>
                <a:spcPts val="0"/>
              </a:spcBef>
              <a:spcAft>
                <a:spcPts val="0"/>
              </a:spcAft>
              <a:buClr>
                <a:schemeClr val="dk2"/>
              </a:buClr>
              <a:buSzPts val="1400"/>
              <a:buNone/>
              <a:defRPr sz="1400">
                <a:solidFill>
                  <a:schemeClr val="dk2"/>
                </a:solidFill>
              </a:defRPr>
            </a:lvl1pPr>
            <a:lvl2pPr indent="-228600" lvl="1" marL="914400" rtl="0" algn="l">
              <a:lnSpc>
                <a:spcPct val="115000"/>
              </a:lnSpc>
              <a:spcBef>
                <a:spcPts val="1600"/>
              </a:spcBef>
              <a:spcAft>
                <a:spcPts val="0"/>
              </a:spcAft>
              <a:buClr>
                <a:schemeClr val="dk2"/>
              </a:buClr>
              <a:buSzPts val="1200"/>
              <a:buNone/>
              <a:defRPr sz="1200">
                <a:solidFill>
                  <a:schemeClr val="dk2"/>
                </a:solidFill>
              </a:defRPr>
            </a:lvl2pPr>
            <a:lvl3pPr indent="-228600" lvl="2" marL="1371600" rtl="0" algn="l">
              <a:lnSpc>
                <a:spcPct val="115000"/>
              </a:lnSpc>
              <a:spcBef>
                <a:spcPts val="1600"/>
              </a:spcBef>
              <a:spcAft>
                <a:spcPts val="0"/>
              </a:spcAft>
              <a:buClr>
                <a:schemeClr val="dk2"/>
              </a:buClr>
              <a:buSzPts val="1200"/>
              <a:buNone/>
              <a:defRPr sz="1200">
                <a:solidFill>
                  <a:schemeClr val="dk2"/>
                </a:solidFill>
              </a:defRPr>
            </a:lvl3pPr>
            <a:lvl4pPr indent="-228600" lvl="3" marL="1828800" rtl="0" algn="l">
              <a:lnSpc>
                <a:spcPct val="115000"/>
              </a:lnSpc>
              <a:spcBef>
                <a:spcPts val="1600"/>
              </a:spcBef>
              <a:spcAft>
                <a:spcPts val="0"/>
              </a:spcAft>
              <a:buClr>
                <a:schemeClr val="dk2"/>
              </a:buClr>
              <a:buSzPts val="1200"/>
              <a:buNone/>
              <a:defRPr sz="1200">
                <a:solidFill>
                  <a:schemeClr val="dk2"/>
                </a:solidFill>
              </a:defRPr>
            </a:lvl4pPr>
            <a:lvl5pPr indent="-228600" lvl="4" marL="2286000" rtl="0" algn="l">
              <a:lnSpc>
                <a:spcPct val="115000"/>
              </a:lnSpc>
              <a:spcBef>
                <a:spcPts val="1600"/>
              </a:spcBef>
              <a:spcAft>
                <a:spcPts val="0"/>
              </a:spcAft>
              <a:buClr>
                <a:schemeClr val="dk2"/>
              </a:buClr>
              <a:buSzPts val="1200"/>
              <a:buNone/>
              <a:defRPr sz="1200">
                <a:solidFill>
                  <a:schemeClr val="dk2"/>
                </a:solidFill>
              </a:defRPr>
            </a:lvl5pPr>
            <a:lvl6pPr indent="-228600" lvl="5" marL="2743200" rtl="0" algn="l">
              <a:lnSpc>
                <a:spcPct val="115000"/>
              </a:lnSpc>
              <a:spcBef>
                <a:spcPts val="1600"/>
              </a:spcBef>
              <a:spcAft>
                <a:spcPts val="0"/>
              </a:spcAft>
              <a:buClr>
                <a:schemeClr val="dk2"/>
              </a:buClr>
              <a:buSzPts val="1200"/>
              <a:buNone/>
              <a:defRPr sz="1200">
                <a:solidFill>
                  <a:schemeClr val="dk2"/>
                </a:solidFill>
              </a:defRPr>
            </a:lvl6pPr>
            <a:lvl7pPr indent="-228600" lvl="6" marL="3200400" rtl="0" algn="l">
              <a:lnSpc>
                <a:spcPct val="115000"/>
              </a:lnSpc>
              <a:spcBef>
                <a:spcPts val="1600"/>
              </a:spcBef>
              <a:spcAft>
                <a:spcPts val="0"/>
              </a:spcAft>
              <a:buClr>
                <a:schemeClr val="dk2"/>
              </a:buClr>
              <a:buSzPts val="1200"/>
              <a:buNone/>
              <a:defRPr sz="1200">
                <a:solidFill>
                  <a:schemeClr val="dk2"/>
                </a:solidFill>
              </a:defRPr>
            </a:lvl7pPr>
            <a:lvl8pPr indent="-228600" lvl="7" marL="3657600" rtl="0" algn="l">
              <a:lnSpc>
                <a:spcPct val="115000"/>
              </a:lnSpc>
              <a:spcBef>
                <a:spcPts val="1600"/>
              </a:spcBef>
              <a:spcAft>
                <a:spcPts val="0"/>
              </a:spcAft>
              <a:buClr>
                <a:schemeClr val="dk2"/>
              </a:buClr>
              <a:buSzPts val="1200"/>
              <a:buNone/>
              <a:defRPr sz="1200">
                <a:solidFill>
                  <a:schemeClr val="dk2"/>
                </a:solidFill>
              </a:defRPr>
            </a:lvl8pPr>
            <a:lvl9pPr indent="-228600" lvl="8" marL="4114800" rtl="0" algn="l">
              <a:lnSpc>
                <a:spcPct val="115000"/>
              </a:lnSpc>
              <a:spcBef>
                <a:spcPts val="1600"/>
              </a:spcBef>
              <a:spcAft>
                <a:spcPts val="1600"/>
              </a:spcAft>
              <a:buClr>
                <a:schemeClr val="dk2"/>
              </a:buClr>
              <a:buSzPts val="1200"/>
              <a:buNone/>
              <a:defRPr sz="1200">
                <a:solidFill>
                  <a:schemeClr val="dk2"/>
                </a:solidFill>
              </a:defRPr>
            </a:lvl9pPr>
          </a:lstStyle>
          <a:p/>
        </p:txBody>
      </p:sp>
      <p:sp>
        <p:nvSpPr>
          <p:cNvPr id="104" name="Google Shape;104;p19"/>
          <p:cNvSpPr txBox="1"/>
          <p:nvPr>
            <p:ph idx="12" type="sldNum"/>
          </p:nvPr>
        </p:nvSpPr>
        <p:spPr>
          <a:xfrm>
            <a:off x="8472458" y="4663216"/>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5" name="Shape 105"/>
        <p:cNvGrpSpPr/>
        <p:nvPr/>
      </p:nvGrpSpPr>
      <p:grpSpPr>
        <a:xfrm>
          <a:off x="0" y="0"/>
          <a:ext cx="0" cy="0"/>
          <a:chOff x="0" y="0"/>
          <a:chExt cx="0" cy="0"/>
        </a:xfrm>
      </p:grpSpPr>
      <p:sp>
        <p:nvSpPr>
          <p:cNvPr id="106" name="Google Shape;106;p20"/>
          <p:cNvSpPr txBox="1"/>
          <p:nvPr>
            <p:ph type="title"/>
          </p:nvPr>
        </p:nvSpPr>
        <p:spPr>
          <a:xfrm>
            <a:off x="2016824" y="294036"/>
            <a:ext cx="5110500" cy="4764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100"/>
              <a:buNone/>
              <a:defRPr b="1" i="0" sz="3000">
                <a:solidFill>
                  <a:srgbClr val="DE7D17"/>
                </a:solidFill>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7" name="Google Shape;107;p20"/>
          <p:cNvSpPr txBox="1"/>
          <p:nvPr>
            <p:ph idx="1" type="body"/>
          </p:nvPr>
        </p:nvSpPr>
        <p:spPr>
          <a:xfrm>
            <a:off x="2055019" y="2273237"/>
            <a:ext cx="5116200" cy="2730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100"/>
              <a:buNone/>
              <a:defRPr b="0" i="0">
                <a:solidFill>
                  <a:schemeClr val="dk1"/>
                </a:solidFill>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08" name="Google Shape;108;p20"/>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9" name="Google Shape;109;p20"/>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0" name="Google Shape;110;p2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4">
    <p:spTree>
      <p:nvGrpSpPr>
        <p:cNvPr id="111" name="Shape 111"/>
        <p:cNvGrpSpPr/>
        <p:nvPr/>
      </p:nvGrpSpPr>
      <p:grpSpPr>
        <a:xfrm>
          <a:off x="0" y="0"/>
          <a:ext cx="0" cy="0"/>
          <a:chOff x="0" y="0"/>
          <a:chExt cx="0" cy="0"/>
        </a:xfrm>
      </p:grpSpPr>
      <p:sp>
        <p:nvSpPr>
          <p:cNvPr id="112" name="Google Shape;112;p21"/>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3" name="Google Shape;113;p21"/>
          <p:cNvSpPr/>
          <p:nvPr/>
        </p:nvSpPr>
        <p:spPr>
          <a:xfrm>
            <a:off x="0" y="981550"/>
            <a:ext cx="9144000" cy="70800"/>
          </a:xfrm>
          <a:prstGeom prst="rect">
            <a:avLst/>
          </a:pr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114" name="Google Shape;114;p21"/>
          <p:cNvPicPr preferRelativeResize="0"/>
          <p:nvPr/>
        </p:nvPicPr>
        <p:blipFill rotWithShape="1">
          <a:blip r:embed="rId2">
            <a:alphaModFix/>
          </a:blip>
          <a:srcRect b="38309" l="0" r="0" t="38311"/>
          <a:stretch/>
        </p:blipFill>
        <p:spPr>
          <a:xfrm>
            <a:off x="0" y="0"/>
            <a:ext cx="9144006" cy="981554"/>
          </a:xfrm>
          <a:prstGeom prst="rect">
            <a:avLst/>
          </a:prstGeom>
          <a:noFill/>
          <a:ln>
            <a:noFill/>
          </a:ln>
        </p:spPr>
      </p:pic>
      <p:sp>
        <p:nvSpPr>
          <p:cNvPr id="115" name="Google Shape;115;p21"/>
          <p:cNvSpPr txBox="1"/>
          <p:nvPr>
            <p:ph type="ctrTitle"/>
          </p:nvPr>
        </p:nvSpPr>
        <p:spPr>
          <a:xfrm>
            <a:off x="2938225" y="1478825"/>
            <a:ext cx="5379900" cy="1019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rgbClr val="212121"/>
              </a:buClr>
              <a:buSzPts val="2400"/>
              <a:buNone/>
              <a:defRPr b="1" sz="2400">
                <a:solidFill>
                  <a:srgbClr val="212121"/>
                </a:solidFill>
              </a:defRPr>
            </a:lvl1pPr>
            <a:lvl2pPr lvl="1" rtl="0" algn="l">
              <a:lnSpc>
                <a:spcPct val="100000"/>
              </a:lnSpc>
              <a:spcBef>
                <a:spcPts val="0"/>
              </a:spcBef>
              <a:spcAft>
                <a:spcPts val="0"/>
              </a:spcAft>
              <a:buClr>
                <a:srgbClr val="212121"/>
              </a:buClr>
              <a:buSzPts val="2400"/>
              <a:buNone/>
              <a:defRPr b="1" sz="2400">
                <a:solidFill>
                  <a:srgbClr val="212121"/>
                </a:solidFill>
              </a:defRPr>
            </a:lvl2pPr>
            <a:lvl3pPr lvl="2" rtl="0" algn="l">
              <a:lnSpc>
                <a:spcPct val="100000"/>
              </a:lnSpc>
              <a:spcBef>
                <a:spcPts val="0"/>
              </a:spcBef>
              <a:spcAft>
                <a:spcPts val="0"/>
              </a:spcAft>
              <a:buClr>
                <a:srgbClr val="212121"/>
              </a:buClr>
              <a:buSzPts val="2400"/>
              <a:buNone/>
              <a:defRPr b="1" sz="2400">
                <a:solidFill>
                  <a:srgbClr val="212121"/>
                </a:solidFill>
              </a:defRPr>
            </a:lvl3pPr>
            <a:lvl4pPr lvl="3" rtl="0" algn="l">
              <a:lnSpc>
                <a:spcPct val="100000"/>
              </a:lnSpc>
              <a:spcBef>
                <a:spcPts val="0"/>
              </a:spcBef>
              <a:spcAft>
                <a:spcPts val="0"/>
              </a:spcAft>
              <a:buClr>
                <a:srgbClr val="212121"/>
              </a:buClr>
              <a:buSzPts val="2400"/>
              <a:buNone/>
              <a:defRPr b="1" sz="2400">
                <a:solidFill>
                  <a:srgbClr val="212121"/>
                </a:solidFill>
              </a:defRPr>
            </a:lvl4pPr>
            <a:lvl5pPr lvl="4" rtl="0" algn="l">
              <a:lnSpc>
                <a:spcPct val="100000"/>
              </a:lnSpc>
              <a:spcBef>
                <a:spcPts val="0"/>
              </a:spcBef>
              <a:spcAft>
                <a:spcPts val="0"/>
              </a:spcAft>
              <a:buClr>
                <a:srgbClr val="212121"/>
              </a:buClr>
              <a:buSzPts val="2400"/>
              <a:buNone/>
              <a:defRPr b="1" sz="2400">
                <a:solidFill>
                  <a:srgbClr val="212121"/>
                </a:solidFill>
              </a:defRPr>
            </a:lvl5pPr>
            <a:lvl6pPr lvl="5" rtl="0" algn="l">
              <a:lnSpc>
                <a:spcPct val="100000"/>
              </a:lnSpc>
              <a:spcBef>
                <a:spcPts val="0"/>
              </a:spcBef>
              <a:spcAft>
                <a:spcPts val="0"/>
              </a:spcAft>
              <a:buClr>
                <a:srgbClr val="212121"/>
              </a:buClr>
              <a:buSzPts val="2400"/>
              <a:buNone/>
              <a:defRPr b="1" sz="2400">
                <a:solidFill>
                  <a:srgbClr val="212121"/>
                </a:solidFill>
              </a:defRPr>
            </a:lvl6pPr>
            <a:lvl7pPr lvl="6" rtl="0" algn="l">
              <a:lnSpc>
                <a:spcPct val="100000"/>
              </a:lnSpc>
              <a:spcBef>
                <a:spcPts val="0"/>
              </a:spcBef>
              <a:spcAft>
                <a:spcPts val="0"/>
              </a:spcAft>
              <a:buClr>
                <a:srgbClr val="212121"/>
              </a:buClr>
              <a:buSzPts val="2400"/>
              <a:buNone/>
              <a:defRPr b="1" sz="2400">
                <a:solidFill>
                  <a:srgbClr val="212121"/>
                </a:solidFill>
              </a:defRPr>
            </a:lvl7pPr>
            <a:lvl8pPr lvl="7" rtl="0" algn="l">
              <a:lnSpc>
                <a:spcPct val="100000"/>
              </a:lnSpc>
              <a:spcBef>
                <a:spcPts val="0"/>
              </a:spcBef>
              <a:spcAft>
                <a:spcPts val="0"/>
              </a:spcAft>
              <a:buClr>
                <a:srgbClr val="212121"/>
              </a:buClr>
              <a:buSzPts val="2400"/>
              <a:buNone/>
              <a:defRPr b="1" sz="2400">
                <a:solidFill>
                  <a:srgbClr val="212121"/>
                </a:solidFill>
              </a:defRPr>
            </a:lvl8pPr>
            <a:lvl9pPr lvl="8" rtl="0" algn="l">
              <a:lnSpc>
                <a:spcPct val="100000"/>
              </a:lnSpc>
              <a:spcBef>
                <a:spcPts val="0"/>
              </a:spcBef>
              <a:spcAft>
                <a:spcPts val="0"/>
              </a:spcAft>
              <a:buClr>
                <a:srgbClr val="212121"/>
              </a:buClr>
              <a:buSzPts val="2400"/>
              <a:buNone/>
              <a:defRPr b="1" sz="2400">
                <a:solidFill>
                  <a:srgbClr val="212121"/>
                </a:solidFill>
              </a:defRPr>
            </a:lvl9pPr>
          </a:lstStyle>
          <a:p/>
        </p:txBody>
      </p:sp>
      <p:sp>
        <p:nvSpPr>
          <p:cNvPr id="116" name="Google Shape;116;p21"/>
          <p:cNvSpPr txBox="1"/>
          <p:nvPr>
            <p:ph idx="1" type="body"/>
          </p:nvPr>
        </p:nvSpPr>
        <p:spPr>
          <a:xfrm>
            <a:off x="2938225" y="2602450"/>
            <a:ext cx="5387400" cy="1725600"/>
          </a:xfrm>
          <a:prstGeom prst="rect">
            <a:avLst/>
          </a:prstGeom>
          <a:noFill/>
          <a:ln>
            <a:noFill/>
          </a:ln>
        </p:spPr>
        <p:txBody>
          <a:bodyPr anchorCtr="0" anchor="t" bIns="0" lIns="0" spcFirstLastPara="1" rIns="0" wrap="square" tIns="0">
            <a:noAutofit/>
          </a:bodyPr>
          <a:lstStyle>
            <a:lvl1pPr indent="-228600" lvl="0" marL="457200" rtl="0" algn="l">
              <a:lnSpc>
                <a:spcPct val="115000"/>
              </a:lnSpc>
              <a:spcBef>
                <a:spcPts val="0"/>
              </a:spcBef>
              <a:spcAft>
                <a:spcPts val="0"/>
              </a:spcAft>
              <a:buClr>
                <a:srgbClr val="212121"/>
              </a:buClr>
              <a:buSzPts val="1600"/>
              <a:buNone/>
              <a:defRPr sz="1600">
                <a:solidFill>
                  <a:srgbClr val="212121"/>
                </a:solidFill>
              </a:defRPr>
            </a:lvl1pPr>
            <a:lvl2pPr indent="-228600" lvl="1" marL="914400" rtl="0" algn="l">
              <a:lnSpc>
                <a:spcPct val="115000"/>
              </a:lnSpc>
              <a:spcBef>
                <a:spcPts val="1600"/>
              </a:spcBef>
              <a:spcAft>
                <a:spcPts val="0"/>
              </a:spcAft>
              <a:buClr>
                <a:srgbClr val="212121"/>
              </a:buClr>
              <a:buSzPts val="1100"/>
              <a:buNone/>
              <a:defRPr sz="1400">
                <a:solidFill>
                  <a:srgbClr val="212121"/>
                </a:solidFill>
              </a:defRPr>
            </a:lvl2pPr>
            <a:lvl3pPr indent="-228600" lvl="2" marL="1371600" rtl="0" algn="l">
              <a:lnSpc>
                <a:spcPct val="115000"/>
              </a:lnSpc>
              <a:spcBef>
                <a:spcPts val="1600"/>
              </a:spcBef>
              <a:spcAft>
                <a:spcPts val="0"/>
              </a:spcAft>
              <a:buClr>
                <a:srgbClr val="212121"/>
              </a:buClr>
              <a:buSzPts val="1100"/>
              <a:buNone/>
              <a:defRPr sz="1400">
                <a:solidFill>
                  <a:srgbClr val="212121"/>
                </a:solidFill>
              </a:defRPr>
            </a:lvl3pPr>
            <a:lvl4pPr indent="-228600" lvl="3" marL="1828800" rtl="0" algn="l">
              <a:lnSpc>
                <a:spcPct val="115000"/>
              </a:lnSpc>
              <a:spcBef>
                <a:spcPts val="1600"/>
              </a:spcBef>
              <a:spcAft>
                <a:spcPts val="0"/>
              </a:spcAft>
              <a:buClr>
                <a:srgbClr val="212121"/>
              </a:buClr>
              <a:buSzPts val="1100"/>
              <a:buNone/>
              <a:defRPr sz="1400">
                <a:solidFill>
                  <a:srgbClr val="212121"/>
                </a:solidFill>
              </a:defRPr>
            </a:lvl4pPr>
            <a:lvl5pPr indent="-228600" lvl="4" marL="2286000" rtl="0" algn="l">
              <a:lnSpc>
                <a:spcPct val="115000"/>
              </a:lnSpc>
              <a:spcBef>
                <a:spcPts val="1600"/>
              </a:spcBef>
              <a:spcAft>
                <a:spcPts val="0"/>
              </a:spcAft>
              <a:buClr>
                <a:srgbClr val="212121"/>
              </a:buClr>
              <a:buSzPts val="1100"/>
              <a:buNone/>
              <a:defRPr sz="1400">
                <a:solidFill>
                  <a:srgbClr val="212121"/>
                </a:solidFill>
              </a:defRPr>
            </a:lvl5pPr>
            <a:lvl6pPr indent="-228600" lvl="5" marL="2743200" rtl="0" algn="l">
              <a:lnSpc>
                <a:spcPct val="115000"/>
              </a:lnSpc>
              <a:spcBef>
                <a:spcPts val="1600"/>
              </a:spcBef>
              <a:spcAft>
                <a:spcPts val="0"/>
              </a:spcAft>
              <a:buClr>
                <a:srgbClr val="212121"/>
              </a:buClr>
              <a:buSzPts val="1100"/>
              <a:buNone/>
              <a:defRPr sz="1400">
                <a:solidFill>
                  <a:srgbClr val="212121"/>
                </a:solidFill>
              </a:defRPr>
            </a:lvl6pPr>
            <a:lvl7pPr indent="-228600" lvl="6" marL="3200400" rtl="0" algn="l">
              <a:lnSpc>
                <a:spcPct val="115000"/>
              </a:lnSpc>
              <a:spcBef>
                <a:spcPts val="1600"/>
              </a:spcBef>
              <a:spcAft>
                <a:spcPts val="0"/>
              </a:spcAft>
              <a:buClr>
                <a:srgbClr val="212121"/>
              </a:buClr>
              <a:buSzPts val="1100"/>
              <a:buNone/>
              <a:defRPr sz="1400">
                <a:solidFill>
                  <a:srgbClr val="212121"/>
                </a:solidFill>
              </a:defRPr>
            </a:lvl7pPr>
            <a:lvl8pPr indent="-228600" lvl="7" marL="3657600" rtl="0" algn="l">
              <a:lnSpc>
                <a:spcPct val="115000"/>
              </a:lnSpc>
              <a:spcBef>
                <a:spcPts val="1600"/>
              </a:spcBef>
              <a:spcAft>
                <a:spcPts val="0"/>
              </a:spcAft>
              <a:buClr>
                <a:srgbClr val="212121"/>
              </a:buClr>
              <a:buSzPts val="1100"/>
              <a:buNone/>
              <a:defRPr sz="1400">
                <a:solidFill>
                  <a:srgbClr val="212121"/>
                </a:solidFill>
              </a:defRPr>
            </a:lvl8pPr>
            <a:lvl9pPr indent="-228600" lvl="8" marL="4114800" rtl="0" algn="l">
              <a:lnSpc>
                <a:spcPct val="115000"/>
              </a:lnSpc>
              <a:spcBef>
                <a:spcPts val="1600"/>
              </a:spcBef>
              <a:spcAft>
                <a:spcPts val="1600"/>
              </a:spcAft>
              <a:buClr>
                <a:srgbClr val="212121"/>
              </a:buClr>
              <a:buSzPts val="1100"/>
              <a:buNone/>
              <a:defRPr sz="1400">
                <a:solidFill>
                  <a:srgbClr val="212121"/>
                </a:solidFill>
              </a:defRPr>
            </a:lvl9pPr>
          </a:lstStyle>
          <a:p/>
        </p:txBody>
      </p:sp>
      <p:sp>
        <p:nvSpPr>
          <p:cNvPr id="117" name="Google Shape;117;p21"/>
          <p:cNvSpPr txBox="1"/>
          <p:nvPr>
            <p:ph idx="12" type="sldNum"/>
          </p:nvPr>
        </p:nvSpPr>
        <p:spPr>
          <a:xfrm>
            <a:off x="8472458" y="4663216"/>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000" u="none" cap="none" strike="noStrike">
                <a:solidFill>
                  <a:srgbClr val="21212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000" u="none" cap="none" strike="noStrike">
                <a:solidFill>
                  <a:srgbClr val="21212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000" u="none" cap="none" strike="noStrike">
                <a:solidFill>
                  <a:srgbClr val="21212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000" u="none" cap="none" strike="noStrike">
                <a:solidFill>
                  <a:srgbClr val="21212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000" u="none" cap="none" strike="noStrike">
                <a:solidFill>
                  <a:srgbClr val="21212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000" u="none" cap="none" strike="noStrike">
                <a:solidFill>
                  <a:srgbClr val="21212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000" u="none" cap="none" strike="noStrike">
                <a:solidFill>
                  <a:srgbClr val="21212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000" u="none" cap="none" strike="noStrike">
                <a:solidFill>
                  <a:srgbClr val="21212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000" u="none" cap="none" strike="noStrike">
                <a:solidFill>
                  <a:srgbClr val="21212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6">
    <p:bg>
      <p:bgPr>
        <a:solidFill>
          <a:srgbClr val="FFFFFF"/>
        </a:solidFill>
      </p:bgPr>
    </p:bg>
    <p:spTree>
      <p:nvGrpSpPr>
        <p:cNvPr id="118" name="Shape 118"/>
        <p:cNvGrpSpPr/>
        <p:nvPr/>
      </p:nvGrpSpPr>
      <p:grpSpPr>
        <a:xfrm>
          <a:off x="0" y="0"/>
          <a:ext cx="0" cy="0"/>
          <a:chOff x="0" y="0"/>
          <a:chExt cx="0" cy="0"/>
        </a:xfrm>
      </p:grpSpPr>
      <p:sp>
        <p:nvSpPr>
          <p:cNvPr id="119" name="Google Shape;119;p2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0" name="Google Shape;120;p22"/>
          <p:cNvSpPr/>
          <p:nvPr/>
        </p:nvSpPr>
        <p:spPr>
          <a:xfrm>
            <a:off x="-25"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1" name="Google Shape;121;p22"/>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p22"/>
          <p:cNvSpPr/>
          <p:nvPr/>
        </p:nvSpPr>
        <p:spPr>
          <a:xfrm rot="10800000">
            <a:off x="3991228"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3" name="Google Shape;123;p22"/>
          <p:cNvSpPr/>
          <p:nvPr/>
        </p:nvSpPr>
        <p:spPr>
          <a:xfrm rot="10800000">
            <a:off x="3991228" y="0"/>
            <a:ext cx="1727100" cy="1741500"/>
          </a:xfrm>
          <a:prstGeom prst="flowChartDelay">
            <a:avLst/>
          </a:prstGeom>
          <a:solidFill>
            <a:srgbClr val="FFFFF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4" name="Google Shape;124;p22"/>
          <p:cNvSpPr/>
          <p:nvPr/>
        </p:nvSpPr>
        <p:spPr>
          <a:xfrm rot="10800000">
            <a:off x="4431837"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5" name="Google Shape;125;p22"/>
          <p:cNvSpPr/>
          <p:nvPr/>
        </p:nvSpPr>
        <p:spPr>
          <a:xfrm rot="10800000">
            <a:off x="4431837" y="0"/>
            <a:ext cx="1727100" cy="1741500"/>
          </a:xfrm>
          <a:prstGeom prst="flowChartDelay">
            <a:avLst/>
          </a:prstGeom>
          <a:solidFill>
            <a:srgbClr val="FFFFFF">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6" name="Google Shape;126;p22"/>
          <p:cNvSpPr/>
          <p:nvPr/>
        </p:nvSpPr>
        <p:spPr>
          <a:xfrm rot="10800000">
            <a:off x="4856511"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7" name="Google Shape;127;p22"/>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8" name="Google Shape;128;p22"/>
          <p:cNvSpPr txBox="1"/>
          <p:nvPr>
            <p:ph type="title"/>
          </p:nvPr>
        </p:nvSpPr>
        <p:spPr>
          <a:xfrm>
            <a:off x="324475" y="148225"/>
            <a:ext cx="3559500" cy="13737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100"/>
              <a:buNone/>
              <a:defRPr b="1" sz="2800">
                <a:solidFill>
                  <a:schemeClr val="lt1"/>
                </a:solidFill>
              </a:defRPr>
            </a:lvl1pPr>
            <a:lvl2pPr lvl="1" rtl="0" algn="l">
              <a:lnSpc>
                <a:spcPct val="100000"/>
              </a:lnSpc>
              <a:spcBef>
                <a:spcPts val="0"/>
              </a:spcBef>
              <a:spcAft>
                <a:spcPts val="0"/>
              </a:spcAft>
              <a:buSzPts val="1100"/>
              <a:buNone/>
              <a:defRPr b="1" sz="2800">
                <a:solidFill>
                  <a:schemeClr val="lt1"/>
                </a:solidFill>
              </a:defRPr>
            </a:lvl2pPr>
            <a:lvl3pPr lvl="2" rtl="0" algn="l">
              <a:lnSpc>
                <a:spcPct val="100000"/>
              </a:lnSpc>
              <a:spcBef>
                <a:spcPts val="0"/>
              </a:spcBef>
              <a:spcAft>
                <a:spcPts val="0"/>
              </a:spcAft>
              <a:buSzPts val="1100"/>
              <a:buNone/>
              <a:defRPr b="1" sz="2800">
                <a:solidFill>
                  <a:schemeClr val="lt1"/>
                </a:solidFill>
              </a:defRPr>
            </a:lvl3pPr>
            <a:lvl4pPr lvl="3" rtl="0" algn="l">
              <a:lnSpc>
                <a:spcPct val="100000"/>
              </a:lnSpc>
              <a:spcBef>
                <a:spcPts val="0"/>
              </a:spcBef>
              <a:spcAft>
                <a:spcPts val="0"/>
              </a:spcAft>
              <a:buSzPts val="1100"/>
              <a:buNone/>
              <a:defRPr b="1" sz="2800">
                <a:solidFill>
                  <a:schemeClr val="lt1"/>
                </a:solidFill>
              </a:defRPr>
            </a:lvl4pPr>
            <a:lvl5pPr lvl="4" rtl="0" algn="l">
              <a:lnSpc>
                <a:spcPct val="100000"/>
              </a:lnSpc>
              <a:spcBef>
                <a:spcPts val="0"/>
              </a:spcBef>
              <a:spcAft>
                <a:spcPts val="0"/>
              </a:spcAft>
              <a:buSzPts val="1100"/>
              <a:buNone/>
              <a:defRPr b="1" sz="2800">
                <a:solidFill>
                  <a:schemeClr val="lt1"/>
                </a:solidFill>
              </a:defRPr>
            </a:lvl5pPr>
            <a:lvl6pPr lvl="5" rtl="0" algn="l">
              <a:lnSpc>
                <a:spcPct val="100000"/>
              </a:lnSpc>
              <a:spcBef>
                <a:spcPts val="0"/>
              </a:spcBef>
              <a:spcAft>
                <a:spcPts val="0"/>
              </a:spcAft>
              <a:buSzPts val="1100"/>
              <a:buNone/>
              <a:defRPr b="1" sz="2800">
                <a:solidFill>
                  <a:schemeClr val="lt1"/>
                </a:solidFill>
              </a:defRPr>
            </a:lvl6pPr>
            <a:lvl7pPr lvl="6" rtl="0" algn="l">
              <a:lnSpc>
                <a:spcPct val="100000"/>
              </a:lnSpc>
              <a:spcBef>
                <a:spcPts val="0"/>
              </a:spcBef>
              <a:spcAft>
                <a:spcPts val="0"/>
              </a:spcAft>
              <a:buSzPts val="1100"/>
              <a:buNone/>
              <a:defRPr b="1" sz="2800">
                <a:solidFill>
                  <a:schemeClr val="lt1"/>
                </a:solidFill>
              </a:defRPr>
            </a:lvl7pPr>
            <a:lvl8pPr lvl="7" rtl="0" algn="l">
              <a:lnSpc>
                <a:spcPct val="100000"/>
              </a:lnSpc>
              <a:spcBef>
                <a:spcPts val="0"/>
              </a:spcBef>
              <a:spcAft>
                <a:spcPts val="0"/>
              </a:spcAft>
              <a:buSzPts val="1100"/>
              <a:buNone/>
              <a:defRPr b="1" sz="2800">
                <a:solidFill>
                  <a:schemeClr val="lt1"/>
                </a:solidFill>
              </a:defRPr>
            </a:lvl8pPr>
            <a:lvl9pPr lvl="8" rtl="0" algn="l">
              <a:lnSpc>
                <a:spcPct val="100000"/>
              </a:lnSpc>
              <a:spcBef>
                <a:spcPts val="0"/>
              </a:spcBef>
              <a:spcAft>
                <a:spcPts val="0"/>
              </a:spcAft>
              <a:buSzPts val="1100"/>
              <a:buNone/>
              <a:defRPr b="1" sz="2800">
                <a:solidFill>
                  <a:schemeClr val="lt1"/>
                </a:solidFill>
              </a:defRPr>
            </a:lvl9pPr>
          </a:lstStyle>
          <a:p/>
        </p:txBody>
      </p:sp>
      <p:sp>
        <p:nvSpPr>
          <p:cNvPr id="129" name="Google Shape;129;p22"/>
          <p:cNvSpPr txBox="1"/>
          <p:nvPr>
            <p:ph idx="1" type="body"/>
          </p:nvPr>
        </p:nvSpPr>
        <p:spPr>
          <a:xfrm>
            <a:off x="324475" y="1920450"/>
            <a:ext cx="8494800" cy="2704200"/>
          </a:xfrm>
          <a:prstGeom prst="rect">
            <a:avLst/>
          </a:prstGeom>
          <a:noFill/>
          <a:ln>
            <a:noFill/>
          </a:ln>
        </p:spPr>
        <p:txBody>
          <a:bodyPr anchorCtr="0" anchor="t" bIns="0" lIns="0" spcFirstLastPara="1" rIns="0" wrap="square" tIns="0">
            <a:noAutofit/>
          </a:bodyPr>
          <a:lstStyle>
            <a:lvl1pPr indent="-228600" lvl="0" marL="457200" rtl="0" algn="l">
              <a:lnSpc>
                <a:spcPct val="115000"/>
              </a:lnSpc>
              <a:spcBef>
                <a:spcPts val="0"/>
              </a:spcBef>
              <a:spcAft>
                <a:spcPts val="0"/>
              </a:spcAft>
              <a:buClr>
                <a:schemeClr val="dk2"/>
              </a:buClr>
              <a:buSzPts val="1800"/>
              <a:buNone/>
              <a:defRPr sz="1800">
                <a:solidFill>
                  <a:schemeClr val="dk2"/>
                </a:solidFill>
              </a:defRPr>
            </a:lvl1pPr>
            <a:lvl2pPr indent="-228600" lvl="1" marL="914400" rtl="0" algn="l">
              <a:lnSpc>
                <a:spcPct val="115000"/>
              </a:lnSpc>
              <a:spcBef>
                <a:spcPts val="1600"/>
              </a:spcBef>
              <a:spcAft>
                <a:spcPts val="0"/>
              </a:spcAft>
              <a:buClr>
                <a:schemeClr val="dk2"/>
              </a:buClr>
              <a:buSzPts val="1100"/>
              <a:buNone/>
              <a:defRPr sz="1400">
                <a:solidFill>
                  <a:schemeClr val="dk2"/>
                </a:solidFill>
              </a:defRPr>
            </a:lvl2pPr>
            <a:lvl3pPr indent="-228600" lvl="2" marL="1371600" rtl="0" algn="l">
              <a:lnSpc>
                <a:spcPct val="115000"/>
              </a:lnSpc>
              <a:spcBef>
                <a:spcPts val="1600"/>
              </a:spcBef>
              <a:spcAft>
                <a:spcPts val="0"/>
              </a:spcAft>
              <a:buClr>
                <a:schemeClr val="dk2"/>
              </a:buClr>
              <a:buSzPts val="1100"/>
              <a:buNone/>
              <a:defRPr sz="1400">
                <a:solidFill>
                  <a:schemeClr val="dk2"/>
                </a:solidFill>
              </a:defRPr>
            </a:lvl3pPr>
            <a:lvl4pPr indent="-228600" lvl="3" marL="1828800" rtl="0" algn="l">
              <a:lnSpc>
                <a:spcPct val="115000"/>
              </a:lnSpc>
              <a:spcBef>
                <a:spcPts val="1600"/>
              </a:spcBef>
              <a:spcAft>
                <a:spcPts val="0"/>
              </a:spcAft>
              <a:buClr>
                <a:schemeClr val="dk2"/>
              </a:buClr>
              <a:buSzPts val="1100"/>
              <a:buNone/>
              <a:defRPr sz="1400">
                <a:solidFill>
                  <a:schemeClr val="dk2"/>
                </a:solidFill>
              </a:defRPr>
            </a:lvl4pPr>
            <a:lvl5pPr indent="-228600" lvl="4" marL="2286000" rtl="0" algn="l">
              <a:lnSpc>
                <a:spcPct val="115000"/>
              </a:lnSpc>
              <a:spcBef>
                <a:spcPts val="1600"/>
              </a:spcBef>
              <a:spcAft>
                <a:spcPts val="0"/>
              </a:spcAft>
              <a:buClr>
                <a:schemeClr val="dk2"/>
              </a:buClr>
              <a:buSzPts val="1100"/>
              <a:buNone/>
              <a:defRPr sz="1400">
                <a:solidFill>
                  <a:schemeClr val="dk2"/>
                </a:solidFill>
              </a:defRPr>
            </a:lvl5pPr>
            <a:lvl6pPr indent="-228600" lvl="5" marL="2743200" rtl="0" algn="l">
              <a:lnSpc>
                <a:spcPct val="115000"/>
              </a:lnSpc>
              <a:spcBef>
                <a:spcPts val="1600"/>
              </a:spcBef>
              <a:spcAft>
                <a:spcPts val="0"/>
              </a:spcAft>
              <a:buClr>
                <a:schemeClr val="dk2"/>
              </a:buClr>
              <a:buSzPts val="1100"/>
              <a:buNone/>
              <a:defRPr sz="1400">
                <a:solidFill>
                  <a:schemeClr val="dk2"/>
                </a:solidFill>
              </a:defRPr>
            </a:lvl6pPr>
            <a:lvl7pPr indent="-228600" lvl="6" marL="3200400" rtl="0" algn="l">
              <a:lnSpc>
                <a:spcPct val="115000"/>
              </a:lnSpc>
              <a:spcBef>
                <a:spcPts val="1600"/>
              </a:spcBef>
              <a:spcAft>
                <a:spcPts val="0"/>
              </a:spcAft>
              <a:buClr>
                <a:schemeClr val="dk2"/>
              </a:buClr>
              <a:buSzPts val="1100"/>
              <a:buNone/>
              <a:defRPr sz="1400">
                <a:solidFill>
                  <a:schemeClr val="dk2"/>
                </a:solidFill>
              </a:defRPr>
            </a:lvl7pPr>
            <a:lvl8pPr indent="-228600" lvl="7" marL="3657600" rtl="0" algn="l">
              <a:lnSpc>
                <a:spcPct val="115000"/>
              </a:lnSpc>
              <a:spcBef>
                <a:spcPts val="1600"/>
              </a:spcBef>
              <a:spcAft>
                <a:spcPts val="0"/>
              </a:spcAft>
              <a:buClr>
                <a:schemeClr val="dk2"/>
              </a:buClr>
              <a:buSzPts val="1100"/>
              <a:buNone/>
              <a:defRPr sz="1400">
                <a:solidFill>
                  <a:schemeClr val="dk2"/>
                </a:solidFill>
              </a:defRPr>
            </a:lvl8pPr>
            <a:lvl9pPr indent="-228600" lvl="8" marL="4114800" rtl="0" algn="l">
              <a:lnSpc>
                <a:spcPct val="115000"/>
              </a:lnSpc>
              <a:spcBef>
                <a:spcPts val="1600"/>
              </a:spcBef>
              <a:spcAft>
                <a:spcPts val="1600"/>
              </a:spcAft>
              <a:buClr>
                <a:schemeClr val="dk2"/>
              </a:buClr>
              <a:buSzPts val="1100"/>
              <a:buNone/>
              <a:defRPr sz="1400">
                <a:solidFill>
                  <a:schemeClr val="dk2"/>
                </a:solidFill>
              </a:defRPr>
            </a:lvl9pPr>
          </a:lstStyle>
          <a:p/>
        </p:txBody>
      </p:sp>
      <p:sp>
        <p:nvSpPr>
          <p:cNvPr id="130" name="Google Shape;130;p22"/>
          <p:cNvSpPr txBox="1"/>
          <p:nvPr>
            <p:ph idx="12" type="sldNum"/>
          </p:nvPr>
        </p:nvSpPr>
        <p:spPr>
          <a:xfrm>
            <a:off x="8472458" y="4663216"/>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8">
    <p:spTree>
      <p:nvGrpSpPr>
        <p:cNvPr id="131" name="Shape 131"/>
        <p:cNvGrpSpPr/>
        <p:nvPr/>
      </p:nvGrpSpPr>
      <p:grpSpPr>
        <a:xfrm>
          <a:off x="0" y="0"/>
          <a:ext cx="0" cy="0"/>
          <a:chOff x="0" y="0"/>
          <a:chExt cx="0" cy="0"/>
        </a:xfrm>
      </p:grpSpPr>
      <p:sp>
        <p:nvSpPr>
          <p:cNvPr id="132" name="Google Shape;132;p23"/>
          <p:cNvSpPr/>
          <p:nvPr/>
        </p:nvSpPr>
        <p:spPr>
          <a:xfrm>
            <a:off x="0" y="0"/>
            <a:ext cx="9144000" cy="5143500"/>
          </a:xfrm>
          <a:prstGeom prst="rect">
            <a:avLst/>
          </a:prstGeom>
          <a:solidFill>
            <a:srgbClr val="F1EA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cxnSp>
        <p:nvCxnSpPr>
          <p:cNvPr id="133" name="Google Shape;133;p23"/>
          <p:cNvCxnSpPr/>
          <p:nvPr/>
        </p:nvCxnSpPr>
        <p:spPr>
          <a:xfrm rot="10800000">
            <a:off x="2096450" y="1326900"/>
            <a:ext cx="505800" cy="0"/>
          </a:xfrm>
          <a:prstGeom prst="straightConnector1">
            <a:avLst/>
          </a:prstGeom>
          <a:noFill/>
          <a:ln cap="flat" cmpd="sng" w="19050">
            <a:solidFill>
              <a:srgbClr val="FF5822"/>
            </a:solidFill>
            <a:prstDash val="solid"/>
            <a:round/>
            <a:headEnd len="sm" w="sm" type="none"/>
            <a:tailEnd len="sm" w="sm" type="none"/>
          </a:ln>
        </p:spPr>
      </p:cxnSp>
      <p:sp>
        <p:nvSpPr>
          <p:cNvPr id="134" name="Google Shape;134;p23"/>
          <p:cNvSpPr txBox="1"/>
          <p:nvPr>
            <p:ph type="title"/>
          </p:nvPr>
        </p:nvSpPr>
        <p:spPr>
          <a:xfrm>
            <a:off x="2000100" y="1433350"/>
            <a:ext cx="3706500" cy="1377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100"/>
              <a:buNone/>
              <a:defRPr sz="2400">
                <a:solidFill>
                  <a:srgbClr val="000000"/>
                </a:solidFill>
              </a:defRPr>
            </a:lvl1pPr>
            <a:lvl2pPr lvl="1" rtl="0" algn="l">
              <a:lnSpc>
                <a:spcPct val="100000"/>
              </a:lnSpc>
              <a:spcBef>
                <a:spcPts val="0"/>
              </a:spcBef>
              <a:spcAft>
                <a:spcPts val="0"/>
              </a:spcAft>
              <a:buSzPts val="1100"/>
              <a:buNone/>
              <a:defRPr sz="2400">
                <a:solidFill>
                  <a:srgbClr val="000000"/>
                </a:solidFill>
              </a:defRPr>
            </a:lvl2pPr>
            <a:lvl3pPr lvl="2" rtl="0" algn="l">
              <a:lnSpc>
                <a:spcPct val="100000"/>
              </a:lnSpc>
              <a:spcBef>
                <a:spcPts val="0"/>
              </a:spcBef>
              <a:spcAft>
                <a:spcPts val="0"/>
              </a:spcAft>
              <a:buSzPts val="1100"/>
              <a:buNone/>
              <a:defRPr sz="2400">
                <a:solidFill>
                  <a:srgbClr val="000000"/>
                </a:solidFill>
              </a:defRPr>
            </a:lvl3pPr>
            <a:lvl4pPr lvl="3" rtl="0" algn="l">
              <a:lnSpc>
                <a:spcPct val="100000"/>
              </a:lnSpc>
              <a:spcBef>
                <a:spcPts val="0"/>
              </a:spcBef>
              <a:spcAft>
                <a:spcPts val="0"/>
              </a:spcAft>
              <a:buSzPts val="1100"/>
              <a:buNone/>
              <a:defRPr sz="2400">
                <a:solidFill>
                  <a:srgbClr val="000000"/>
                </a:solidFill>
              </a:defRPr>
            </a:lvl4pPr>
            <a:lvl5pPr lvl="4" rtl="0" algn="l">
              <a:lnSpc>
                <a:spcPct val="100000"/>
              </a:lnSpc>
              <a:spcBef>
                <a:spcPts val="0"/>
              </a:spcBef>
              <a:spcAft>
                <a:spcPts val="0"/>
              </a:spcAft>
              <a:buSzPts val="1100"/>
              <a:buNone/>
              <a:defRPr sz="2400">
                <a:solidFill>
                  <a:srgbClr val="000000"/>
                </a:solidFill>
              </a:defRPr>
            </a:lvl5pPr>
            <a:lvl6pPr lvl="5" rtl="0" algn="l">
              <a:lnSpc>
                <a:spcPct val="100000"/>
              </a:lnSpc>
              <a:spcBef>
                <a:spcPts val="0"/>
              </a:spcBef>
              <a:spcAft>
                <a:spcPts val="0"/>
              </a:spcAft>
              <a:buSzPts val="1100"/>
              <a:buNone/>
              <a:defRPr sz="2400">
                <a:solidFill>
                  <a:srgbClr val="000000"/>
                </a:solidFill>
              </a:defRPr>
            </a:lvl6pPr>
            <a:lvl7pPr lvl="6" rtl="0" algn="l">
              <a:lnSpc>
                <a:spcPct val="100000"/>
              </a:lnSpc>
              <a:spcBef>
                <a:spcPts val="0"/>
              </a:spcBef>
              <a:spcAft>
                <a:spcPts val="0"/>
              </a:spcAft>
              <a:buSzPts val="1100"/>
              <a:buNone/>
              <a:defRPr sz="2400">
                <a:solidFill>
                  <a:srgbClr val="000000"/>
                </a:solidFill>
              </a:defRPr>
            </a:lvl7pPr>
            <a:lvl8pPr lvl="7" rtl="0" algn="l">
              <a:lnSpc>
                <a:spcPct val="100000"/>
              </a:lnSpc>
              <a:spcBef>
                <a:spcPts val="0"/>
              </a:spcBef>
              <a:spcAft>
                <a:spcPts val="0"/>
              </a:spcAft>
              <a:buSzPts val="1100"/>
              <a:buNone/>
              <a:defRPr sz="2400">
                <a:solidFill>
                  <a:srgbClr val="000000"/>
                </a:solidFill>
              </a:defRPr>
            </a:lvl8pPr>
            <a:lvl9pPr lvl="8" rtl="0" algn="l">
              <a:lnSpc>
                <a:spcPct val="100000"/>
              </a:lnSpc>
              <a:spcBef>
                <a:spcPts val="0"/>
              </a:spcBef>
              <a:spcAft>
                <a:spcPts val="0"/>
              </a:spcAft>
              <a:buSzPts val="1100"/>
              <a:buNone/>
              <a:defRPr sz="2400">
                <a:solidFill>
                  <a:srgbClr val="000000"/>
                </a:solidFill>
              </a:defRPr>
            </a:lvl9pPr>
          </a:lstStyle>
          <a:p/>
        </p:txBody>
      </p:sp>
      <p:sp>
        <p:nvSpPr>
          <p:cNvPr id="135" name="Google Shape;135;p23"/>
          <p:cNvSpPr txBox="1"/>
          <p:nvPr>
            <p:ph idx="1" type="body"/>
          </p:nvPr>
        </p:nvSpPr>
        <p:spPr>
          <a:xfrm>
            <a:off x="3194075" y="2901225"/>
            <a:ext cx="5215200" cy="1901400"/>
          </a:xfrm>
          <a:prstGeom prst="rect">
            <a:avLst/>
          </a:prstGeom>
          <a:noFill/>
          <a:ln>
            <a:noFill/>
          </a:ln>
        </p:spPr>
        <p:txBody>
          <a:bodyPr anchorCtr="0" anchor="t" bIns="0" lIns="0" spcFirstLastPara="1" rIns="0" wrap="square" tIns="0">
            <a:noAutofit/>
          </a:bodyPr>
          <a:lstStyle>
            <a:lvl1pPr indent="-228600" lvl="0" marL="457200" rtl="0" algn="l">
              <a:lnSpc>
                <a:spcPct val="115000"/>
              </a:lnSpc>
              <a:spcBef>
                <a:spcPts val="0"/>
              </a:spcBef>
              <a:spcAft>
                <a:spcPts val="0"/>
              </a:spcAft>
              <a:buClr>
                <a:srgbClr val="434343"/>
              </a:buClr>
              <a:buSzPts val="1000"/>
              <a:buNone/>
              <a:defRPr sz="1000">
                <a:solidFill>
                  <a:srgbClr val="434343"/>
                </a:solidFill>
              </a:defRPr>
            </a:lvl1pPr>
            <a:lvl2pPr indent="-228600" lvl="1" marL="914400" rtl="0" algn="l">
              <a:lnSpc>
                <a:spcPct val="115000"/>
              </a:lnSpc>
              <a:spcBef>
                <a:spcPts val="1600"/>
              </a:spcBef>
              <a:spcAft>
                <a:spcPts val="0"/>
              </a:spcAft>
              <a:buClr>
                <a:srgbClr val="434343"/>
              </a:buClr>
              <a:buSzPts val="1000"/>
              <a:buNone/>
              <a:defRPr sz="1000">
                <a:solidFill>
                  <a:srgbClr val="434343"/>
                </a:solidFill>
              </a:defRPr>
            </a:lvl2pPr>
            <a:lvl3pPr indent="-228600" lvl="2" marL="1371600" rtl="0" algn="l">
              <a:lnSpc>
                <a:spcPct val="115000"/>
              </a:lnSpc>
              <a:spcBef>
                <a:spcPts val="1600"/>
              </a:spcBef>
              <a:spcAft>
                <a:spcPts val="0"/>
              </a:spcAft>
              <a:buClr>
                <a:srgbClr val="434343"/>
              </a:buClr>
              <a:buSzPts val="1000"/>
              <a:buNone/>
              <a:defRPr sz="1000">
                <a:solidFill>
                  <a:srgbClr val="434343"/>
                </a:solidFill>
              </a:defRPr>
            </a:lvl3pPr>
            <a:lvl4pPr indent="-228600" lvl="3" marL="1828800" rtl="0" algn="l">
              <a:lnSpc>
                <a:spcPct val="115000"/>
              </a:lnSpc>
              <a:spcBef>
                <a:spcPts val="1600"/>
              </a:spcBef>
              <a:spcAft>
                <a:spcPts val="0"/>
              </a:spcAft>
              <a:buClr>
                <a:srgbClr val="434343"/>
              </a:buClr>
              <a:buSzPts val="1000"/>
              <a:buNone/>
              <a:defRPr sz="1000">
                <a:solidFill>
                  <a:srgbClr val="434343"/>
                </a:solidFill>
              </a:defRPr>
            </a:lvl4pPr>
            <a:lvl5pPr indent="-228600" lvl="4" marL="2286000" rtl="0" algn="l">
              <a:lnSpc>
                <a:spcPct val="115000"/>
              </a:lnSpc>
              <a:spcBef>
                <a:spcPts val="1600"/>
              </a:spcBef>
              <a:spcAft>
                <a:spcPts val="0"/>
              </a:spcAft>
              <a:buClr>
                <a:srgbClr val="434343"/>
              </a:buClr>
              <a:buSzPts val="1000"/>
              <a:buNone/>
              <a:defRPr sz="1000">
                <a:solidFill>
                  <a:srgbClr val="434343"/>
                </a:solidFill>
              </a:defRPr>
            </a:lvl5pPr>
            <a:lvl6pPr indent="-228600" lvl="5" marL="2743200" rtl="0" algn="l">
              <a:lnSpc>
                <a:spcPct val="115000"/>
              </a:lnSpc>
              <a:spcBef>
                <a:spcPts val="1600"/>
              </a:spcBef>
              <a:spcAft>
                <a:spcPts val="0"/>
              </a:spcAft>
              <a:buClr>
                <a:srgbClr val="434343"/>
              </a:buClr>
              <a:buSzPts val="1000"/>
              <a:buNone/>
              <a:defRPr sz="1000">
                <a:solidFill>
                  <a:srgbClr val="434343"/>
                </a:solidFill>
              </a:defRPr>
            </a:lvl6pPr>
            <a:lvl7pPr indent="-228600" lvl="6" marL="3200400" rtl="0" algn="l">
              <a:lnSpc>
                <a:spcPct val="115000"/>
              </a:lnSpc>
              <a:spcBef>
                <a:spcPts val="1600"/>
              </a:spcBef>
              <a:spcAft>
                <a:spcPts val="0"/>
              </a:spcAft>
              <a:buClr>
                <a:srgbClr val="434343"/>
              </a:buClr>
              <a:buSzPts val="1000"/>
              <a:buNone/>
              <a:defRPr sz="1000">
                <a:solidFill>
                  <a:srgbClr val="434343"/>
                </a:solidFill>
              </a:defRPr>
            </a:lvl7pPr>
            <a:lvl8pPr indent="-228600" lvl="7" marL="3657600" rtl="0" algn="l">
              <a:lnSpc>
                <a:spcPct val="115000"/>
              </a:lnSpc>
              <a:spcBef>
                <a:spcPts val="1600"/>
              </a:spcBef>
              <a:spcAft>
                <a:spcPts val="0"/>
              </a:spcAft>
              <a:buClr>
                <a:srgbClr val="434343"/>
              </a:buClr>
              <a:buSzPts val="1000"/>
              <a:buNone/>
              <a:defRPr sz="1000">
                <a:solidFill>
                  <a:srgbClr val="434343"/>
                </a:solidFill>
              </a:defRPr>
            </a:lvl8pPr>
            <a:lvl9pPr indent="-228600" lvl="8" marL="4114800" rtl="0" algn="l">
              <a:lnSpc>
                <a:spcPct val="115000"/>
              </a:lnSpc>
              <a:spcBef>
                <a:spcPts val="1600"/>
              </a:spcBef>
              <a:spcAft>
                <a:spcPts val="1600"/>
              </a:spcAft>
              <a:buClr>
                <a:srgbClr val="434343"/>
              </a:buClr>
              <a:buSzPts val="1000"/>
              <a:buNone/>
              <a:defRPr sz="1000">
                <a:solidFill>
                  <a:srgbClr val="434343"/>
                </a:solidFill>
              </a:defRPr>
            </a:lvl9pPr>
          </a:lstStyle>
          <a:p/>
        </p:txBody>
      </p:sp>
      <p:sp>
        <p:nvSpPr>
          <p:cNvPr id="136" name="Google Shape;136;p23"/>
          <p:cNvSpPr txBox="1"/>
          <p:nvPr>
            <p:ph idx="12" type="sldNum"/>
          </p:nvPr>
        </p:nvSpPr>
        <p:spPr>
          <a:xfrm>
            <a:off x="8472458" y="4663216"/>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000" u="none" cap="none" strike="noStrike">
                <a:solidFill>
                  <a:srgbClr val="61616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000" u="none" cap="none" strike="noStrike">
                <a:solidFill>
                  <a:srgbClr val="61616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000" u="none" cap="none" strike="noStrike">
                <a:solidFill>
                  <a:srgbClr val="61616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000" u="none" cap="none" strike="noStrike">
                <a:solidFill>
                  <a:srgbClr val="61616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000" u="none" cap="none" strike="noStrike">
                <a:solidFill>
                  <a:srgbClr val="61616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000" u="none" cap="none" strike="noStrike">
                <a:solidFill>
                  <a:srgbClr val="61616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000" u="none" cap="none" strike="noStrike">
                <a:solidFill>
                  <a:srgbClr val="61616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000" u="none" cap="none" strike="noStrike">
                <a:solidFill>
                  <a:srgbClr val="61616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000" u="none" cap="none" strike="noStrike">
                <a:solidFill>
                  <a:srgbClr val="61616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37" name="Shape 137"/>
        <p:cNvGrpSpPr/>
        <p:nvPr/>
      </p:nvGrpSpPr>
      <p:grpSpPr>
        <a:xfrm>
          <a:off x="0" y="0"/>
          <a:ext cx="0" cy="0"/>
          <a:chOff x="0" y="0"/>
          <a:chExt cx="0" cy="0"/>
        </a:xfrm>
      </p:grpSpPr>
      <p:sp>
        <p:nvSpPr>
          <p:cNvPr id="138" name="Google Shape;138;p24"/>
          <p:cNvSpPr txBox="1"/>
          <p:nvPr>
            <p:ph type="title"/>
          </p:nvPr>
        </p:nvSpPr>
        <p:spPr>
          <a:xfrm>
            <a:off x="2016824" y="294036"/>
            <a:ext cx="5110500" cy="4764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100"/>
              <a:buNone/>
              <a:defRPr b="1" i="0" sz="3000">
                <a:solidFill>
                  <a:srgbClr val="DE7D17"/>
                </a:solidFill>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9" name="Google Shape;139;p24"/>
          <p:cNvSpPr txBox="1"/>
          <p:nvPr>
            <p:ph idx="1" type="body"/>
          </p:nvPr>
        </p:nvSpPr>
        <p:spPr>
          <a:xfrm>
            <a:off x="457200" y="1183005"/>
            <a:ext cx="3977400" cy="3394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40" name="Google Shape;140;p24"/>
          <p:cNvSpPr txBox="1"/>
          <p:nvPr>
            <p:ph idx="2" type="body"/>
          </p:nvPr>
        </p:nvSpPr>
        <p:spPr>
          <a:xfrm>
            <a:off x="4709160" y="1183005"/>
            <a:ext cx="3977400" cy="3394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41" name="Google Shape;141;p24"/>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2" name="Google Shape;142;p24"/>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3" name="Google Shape;143;p2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44" name="Shape 144"/>
        <p:cNvGrpSpPr/>
        <p:nvPr/>
      </p:nvGrpSpPr>
      <p:grpSpPr>
        <a:xfrm>
          <a:off x="0" y="0"/>
          <a:ext cx="0" cy="0"/>
          <a:chOff x="0" y="0"/>
          <a:chExt cx="0" cy="0"/>
        </a:xfrm>
      </p:grpSpPr>
      <p:sp>
        <p:nvSpPr>
          <p:cNvPr id="145" name="Google Shape;145;p25"/>
          <p:cNvSpPr txBox="1"/>
          <p:nvPr>
            <p:ph type="title"/>
          </p:nvPr>
        </p:nvSpPr>
        <p:spPr>
          <a:xfrm>
            <a:off x="2016824" y="294036"/>
            <a:ext cx="5110500" cy="4764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100"/>
              <a:buNone/>
              <a:defRPr b="1" i="0" sz="3000">
                <a:solidFill>
                  <a:srgbClr val="DE7D17"/>
                </a:solidFill>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6" name="Google Shape;146;p2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7" name="Google Shape;147;p2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8" name="Google Shape;148;p2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49" name="Shape 149"/>
        <p:cNvGrpSpPr/>
        <p:nvPr/>
      </p:nvGrpSpPr>
      <p:grpSpPr>
        <a:xfrm>
          <a:off x="0" y="0"/>
          <a:ext cx="0" cy="0"/>
          <a:chOff x="0" y="0"/>
          <a:chExt cx="0" cy="0"/>
        </a:xfrm>
      </p:grpSpPr>
      <p:sp>
        <p:nvSpPr>
          <p:cNvPr id="150" name="Google Shape;150;p2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1" name="Google Shape;151;p2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2" name="Google Shape;152;p2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9">
  <p:cSld name="AUTOLAYOUT_14">
    <p:bg>
      <p:bgPr>
        <a:solidFill>
          <a:srgbClr val="FFFFFF"/>
        </a:solidFill>
      </p:bgPr>
    </p:bg>
    <p:spTree>
      <p:nvGrpSpPr>
        <p:cNvPr id="153" name="Shape 153"/>
        <p:cNvGrpSpPr/>
        <p:nvPr/>
      </p:nvGrpSpPr>
      <p:grpSpPr>
        <a:xfrm>
          <a:off x="0" y="0"/>
          <a:ext cx="0" cy="0"/>
          <a:chOff x="0" y="0"/>
          <a:chExt cx="0" cy="0"/>
        </a:xfrm>
      </p:grpSpPr>
      <p:sp>
        <p:nvSpPr>
          <p:cNvPr id="154" name="Google Shape;154;p27"/>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27"/>
          <p:cNvGrpSpPr/>
          <p:nvPr/>
        </p:nvGrpSpPr>
        <p:grpSpPr>
          <a:xfrm>
            <a:off x="0" y="0"/>
            <a:ext cx="4316700" cy="5143500"/>
            <a:chOff x="0" y="0"/>
            <a:chExt cx="4316700" cy="5143500"/>
          </a:xfrm>
        </p:grpSpPr>
        <p:sp>
          <p:nvSpPr>
            <p:cNvPr id="156" name="Google Shape;156;p27"/>
            <p:cNvSpPr/>
            <p:nvPr/>
          </p:nvSpPr>
          <p:spPr>
            <a:xfrm>
              <a:off x="0" y="0"/>
              <a:ext cx="43167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7"/>
            <p:cNvSpPr/>
            <p:nvPr/>
          </p:nvSpPr>
          <p:spPr>
            <a:xfrm>
              <a:off x="386075" y="45996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p:nvPr/>
          </p:nvSpPr>
          <p:spPr>
            <a:xfrm>
              <a:off x="841363"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p:nvPr/>
          </p:nvSpPr>
          <p:spPr>
            <a:xfrm>
              <a:off x="1142492"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7"/>
            <p:cNvSpPr/>
            <p:nvPr/>
          </p:nvSpPr>
          <p:spPr>
            <a:xfrm>
              <a:off x="3875425" y="3810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p:nvPr/>
          </p:nvSpPr>
          <p:spPr>
            <a:xfrm>
              <a:off x="3732625" y="5187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7"/>
          <p:cNvSpPr txBox="1"/>
          <p:nvPr>
            <p:ph type="title"/>
          </p:nvPr>
        </p:nvSpPr>
        <p:spPr>
          <a:xfrm>
            <a:off x="311725" y="653326"/>
            <a:ext cx="3706500" cy="33345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None/>
              <a:defRPr sz="2400">
                <a:solidFill>
                  <a:srgbClr val="FFFFFF"/>
                </a:solidFill>
              </a:defRPr>
            </a:lvl1pPr>
            <a:lvl2pPr lvl="1" rtl="0" algn="l">
              <a:lnSpc>
                <a:spcPct val="100000"/>
              </a:lnSpc>
              <a:spcBef>
                <a:spcPts val="0"/>
              </a:spcBef>
              <a:spcAft>
                <a:spcPts val="0"/>
              </a:spcAft>
              <a:buNone/>
              <a:defRPr sz="2400">
                <a:solidFill>
                  <a:srgbClr val="FFFFFF"/>
                </a:solidFill>
              </a:defRPr>
            </a:lvl2pPr>
            <a:lvl3pPr lvl="2" rtl="0" algn="l">
              <a:lnSpc>
                <a:spcPct val="100000"/>
              </a:lnSpc>
              <a:spcBef>
                <a:spcPts val="0"/>
              </a:spcBef>
              <a:spcAft>
                <a:spcPts val="0"/>
              </a:spcAft>
              <a:buNone/>
              <a:defRPr sz="2400">
                <a:solidFill>
                  <a:srgbClr val="FFFFFF"/>
                </a:solidFill>
              </a:defRPr>
            </a:lvl3pPr>
            <a:lvl4pPr lvl="3" rtl="0" algn="l">
              <a:lnSpc>
                <a:spcPct val="100000"/>
              </a:lnSpc>
              <a:spcBef>
                <a:spcPts val="0"/>
              </a:spcBef>
              <a:spcAft>
                <a:spcPts val="0"/>
              </a:spcAft>
              <a:buNone/>
              <a:defRPr sz="2400">
                <a:solidFill>
                  <a:srgbClr val="FFFFFF"/>
                </a:solidFill>
              </a:defRPr>
            </a:lvl4pPr>
            <a:lvl5pPr lvl="4" rtl="0" algn="l">
              <a:lnSpc>
                <a:spcPct val="100000"/>
              </a:lnSpc>
              <a:spcBef>
                <a:spcPts val="0"/>
              </a:spcBef>
              <a:spcAft>
                <a:spcPts val="0"/>
              </a:spcAft>
              <a:buNone/>
              <a:defRPr sz="2400">
                <a:solidFill>
                  <a:srgbClr val="FFFFFF"/>
                </a:solidFill>
              </a:defRPr>
            </a:lvl5pPr>
            <a:lvl6pPr lvl="5" rtl="0" algn="l">
              <a:lnSpc>
                <a:spcPct val="100000"/>
              </a:lnSpc>
              <a:spcBef>
                <a:spcPts val="0"/>
              </a:spcBef>
              <a:spcAft>
                <a:spcPts val="0"/>
              </a:spcAft>
              <a:buNone/>
              <a:defRPr sz="2400">
                <a:solidFill>
                  <a:srgbClr val="FFFFFF"/>
                </a:solidFill>
              </a:defRPr>
            </a:lvl6pPr>
            <a:lvl7pPr lvl="6" rtl="0" algn="l">
              <a:lnSpc>
                <a:spcPct val="100000"/>
              </a:lnSpc>
              <a:spcBef>
                <a:spcPts val="0"/>
              </a:spcBef>
              <a:spcAft>
                <a:spcPts val="0"/>
              </a:spcAft>
              <a:buNone/>
              <a:defRPr sz="2400">
                <a:solidFill>
                  <a:srgbClr val="FFFFFF"/>
                </a:solidFill>
              </a:defRPr>
            </a:lvl7pPr>
            <a:lvl8pPr lvl="7" rtl="0" algn="l">
              <a:lnSpc>
                <a:spcPct val="100000"/>
              </a:lnSpc>
              <a:spcBef>
                <a:spcPts val="0"/>
              </a:spcBef>
              <a:spcAft>
                <a:spcPts val="0"/>
              </a:spcAft>
              <a:buNone/>
              <a:defRPr sz="2400">
                <a:solidFill>
                  <a:srgbClr val="FFFFFF"/>
                </a:solidFill>
              </a:defRPr>
            </a:lvl8pPr>
            <a:lvl9pPr lvl="8" rtl="0" algn="l">
              <a:lnSpc>
                <a:spcPct val="100000"/>
              </a:lnSpc>
              <a:spcBef>
                <a:spcPts val="0"/>
              </a:spcBef>
              <a:spcAft>
                <a:spcPts val="0"/>
              </a:spcAft>
              <a:buNone/>
              <a:defRPr sz="2400">
                <a:solidFill>
                  <a:srgbClr val="FFFFFF"/>
                </a:solidFill>
              </a:defRPr>
            </a:lvl9pPr>
          </a:lstStyle>
          <a:p/>
        </p:txBody>
      </p:sp>
      <p:sp>
        <p:nvSpPr>
          <p:cNvPr id="163" name="Google Shape;163;p27"/>
          <p:cNvSpPr txBox="1"/>
          <p:nvPr>
            <p:ph idx="1" type="body"/>
          </p:nvPr>
        </p:nvSpPr>
        <p:spPr>
          <a:xfrm>
            <a:off x="4620575" y="653325"/>
            <a:ext cx="4211700" cy="3741300"/>
          </a:xfrm>
          <a:prstGeom prst="rect">
            <a:avLst/>
          </a:prstGeom>
          <a:noFill/>
          <a:ln>
            <a:noFill/>
          </a:ln>
        </p:spPr>
        <p:txBody>
          <a:bodyPr anchorCtr="0" anchor="t" bIns="0" lIns="0" spcFirstLastPara="1" rIns="0" wrap="square" tIns="0">
            <a:noAutofit/>
          </a:bodyPr>
          <a:lstStyle>
            <a:lvl1pPr indent="-228600" lvl="0" marL="457200" rtl="0" algn="l">
              <a:lnSpc>
                <a:spcPct val="115000"/>
              </a:lnSpc>
              <a:spcBef>
                <a:spcPts val="0"/>
              </a:spcBef>
              <a:spcAft>
                <a:spcPts val="0"/>
              </a:spcAft>
              <a:buClr>
                <a:srgbClr val="284F7D"/>
              </a:buClr>
              <a:buSzPts val="1200"/>
              <a:buNone/>
              <a:defRPr sz="1200">
                <a:solidFill>
                  <a:srgbClr val="284F7D"/>
                </a:solidFill>
              </a:defRPr>
            </a:lvl1pPr>
            <a:lvl2pPr indent="-228600" lvl="1" marL="914400" rtl="0" algn="l">
              <a:lnSpc>
                <a:spcPct val="115000"/>
              </a:lnSpc>
              <a:spcBef>
                <a:spcPts val="1600"/>
              </a:spcBef>
              <a:spcAft>
                <a:spcPts val="0"/>
              </a:spcAft>
              <a:buClr>
                <a:srgbClr val="284F7D"/>
              </a:buClr>
              <a:buSzPts val="1000"/>
              <a:buNone/>
              <a:defRPr sz="1000">
                <a:solidFill>
                  <a:srgbClr val="284F7D"/>
                </a:solidFill>
              </a:defRPr>
            </a:lvl2pPr>
            <a:lvl3pPr indent="-228600" lvl="2" marL="1371600" rtl="0" algn="l">
              <a:lnSpc>
                <a:spcPct val="115000"/>
              </a:lnSpc>
              <a:spcBef>
                <a:spcPts val="1600"/>
              </a:spcBef>
              <a:spcAft>
                <a:spcPts val="0"/>
              </a:spcAft>
              <a:buClr>
                <a:srgbClr val="284F7D"/>
              </a:buClr>
              <a:buSzPts val="1000"/>
              <a:buNone/>
              <a:defRPr sz="1000">
                <a:solidFill>
                  <a:srgbClr val="284F7D"/>
                </a:solidFill>
              </a:defRPr>
            </a:lvl3pPr>
            <a:lvl4pPr indent="-228600" lvl="3" marL="1828800" rtl="0" algn="l">
              <a:lnSpc>
                <a:spcPct val="115000"/>
              </a:lnSpc>
              <a:spcBef>
                <a:spcPts val="1600"/>
              </a:spcBef>
              <a:spcAft>
                <a:spcPts val="0"/>
              </a:spcAft>
              <a:buClr>
                <a:srgbClr val="284F7D"/>
              </a:buClr>
              <a:buSzPts val="1000"/>
              <a:buNone/>
              <a:defRPr sz="1000">
                <a:solidFill>
                  <a:srgbClr val="284F7D"/>
                </a:solidFill>
              </a:defRPr>
            </a:lvl4pPr>
            <a:lvl5pPr indent="-228600" lvl="4" marL="2286000" rtl="0" algn="l">
              <a:lnSpc>
                <a:spcPct val="115000"/>
              </a:lnSpc>
              <a:spcBef>
                <a:spcPts val="1600"/>
              </a:spcBef>
              <a:spcAft>
                <a:spcPts val="0"/>
              </a:spcAft>
              <a:buClr>
                <a:srgbClr val="284F7D"/>
              </a:buClr>
              <a:buSzPts val="1000"/>
              <a:buNone/>
              <a:defRPr sz="1000">
                <a:solidFill>
                  <a:srgbClr val="284F7D"/>
                </a:solidFill>
              </a:defRPr>
            </a:lvl5pPr>
            <a:lvl6pPr indent="-228600" lvl="5" marL="2743200" rtl="0" algn="l">
              <a:lnSpc>
                <a:spcPct val="115000"/>
              </a:lnSpc>
              <a:spcBef>
                <a:spcPts val="1600"/>
              </a:spcBef>
              <a:spcAft>
                <a:spcPts val="0"/>
              </a:spcAft>
              <a:buClr>
                <a:srgbClr val="284F7D"/>
              </a:buClr>
              <a:buSzPts val="1000"/>
              <a:buNone/>
              <a:defRPr sz="1000">
                <a:solidFill>
                  <a:srgbClr val="284F7D"/>
                </a:solidFill>
              </a:defRPr>
            </a:lvl6pPr>
            <a:lvl7pPr indent="-228600" lvl="6" marL="3200400" rtl="0" algn="l">
              <a:lnSpc>
                <a:spcPct val="115000"/>
              </a:lnSpc>
              <a:spcBef>
                <a:spcPts val="1600"/>
              </a:spcBef>
              <a:spcAft>
                <a:spcPts val="0"/>
              </a:spcAft>
              <a:buClr>
                <a:srgbClr val="284F7D"/>
              </a:buClr>
              <a:buSzPts val="1000"/>
              <a:buNone/>
              <a:defRPr sz="1000">
                <a:solidFill>
                  <a:srgbClr val="284F7D"/>
                </a:solidFill>
              </a:defRPr>
            </a:lvl7pPr>
            <a:lvl8pPr indent="-228600" lvl="7" marL="3657600" rtl="0" algn="l">
              <a:lnSpc>
                <a:spcPct val="115000"/>
              </a:lnSpc>
              <a:spcBef>
                <a:spcPts val="1600"/>
              </a:spcBef>
              <a:spcAft>
                <a:spcPts val="0"/>
              </a:spcAft>
              <a:buClr>
                <a:srgbClr val="284F7D"/>
              </a:buClr>
              <a:buSzPts val="1000"/>
              <a:buNone/>
              <a:defRPr sz="1000">
                <a:solidFill>
                  <a:srgbClr val="284F7D"/>
                </a:solidFill>
              </a:defRPr>
            </a:lvl8pPr>
            <a:lvl9pPr indent="-228600" lvl="8" marL="4114800" rtl="0" algn="l">
              <a:lnSpc>
                <a:spcPct val="115000"/>
              </a:lnSpc>
              <a:spcBef>
                <a:spcPts val="1600"/>
              </a:spcBef>
              <a:spcAft>
                <a:spcPts val="1600"/>
              </a:spcAft>
              <a:buClr>
                <a:srgbClr val="284F7D"/>
              </a:buClr>
              <a:buSzPts val="1000"/>
              <a:buNone/>
              <a:defRPr sz="1000">
                <a:solidFill>
                  <a:srgbClr val="284F7D"/>
                </a:solidFill>
              </a:defRPr>
            </a:lvl9pPr>
          </a:lstStyle>
          <a:p/>
        </p:txBody>
      </p:sp>
      <p:sp>
        <p:nvSpPr>
          <p:cNvPr id="164" name="Google Shape;164;p27"/>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1">
  <p:cSld name="AUTOLAYOUT_18">
    <p:bg>
      <p:bgPr>
        <a:solidFill>
          <a:srgbClr val="FFFFFF"/>
        </a:solidFill>
      </p:bgPr>
    </p:bg>
    <p:spTree>
      <p:nvGrpSpPr>
        <p:cNvPr id="165" name="Shape 165"/>
        <p:cNvGrpSpPr/>
        <p:nvPr/>
      </p:nvGrpSpPr>
      <p:grpSpPr>
        <a:xfrm>
          <a:off x="0" y="0"/>
          <a:ext cx="0" cy="0"/>
          <a:chOff x="0" y="0"/>
          <a:chExt cx="0" cy="0"/>
        </a:xfrm>
      </p:grpSpPr>
      <p:sp>
        <p:nvSpPr>
          <p:cNvPr id="166" name="Google Shape;166;p28"/>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8"/>
          <p:cNvSpPr/>
          <p:nvPr/>
        </p:nvSpPr>
        <p:spPr>
          <a:xfrm>
            <a:off x="-29" y="0"/>
            <a:ext cx="9144000" cy="1741500"/>
          </a:xfrm>
          <a:prstGeom prst="rect">
            <a:avLst/>
          </a:prstGeom>
          <a:solidFill>
            <a:srgbClr val="0F9D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8"/>
          <p:cNvSpPr/>
          <p:nvPr/>
        </p:nvSpPr>
        <p:spPr>
          <a:xfrm rot="10800000">
            <a:off x="7697100" y="-25"/>
            <a:ext cx="9624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8"/>
          <p:cNvSpPr/>
          <p:nvPr/>
        </p:nvSpPr>
        <p:spPr>
          <a:xfrm rot="10800000">
            <a:off x="5750475" y="-25"/>
            <a:ext cx="1946700" cy="17415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p:nvPr/>
        </p:nvSpPr>
        <p:spPr>
          <a:xfrm flipH="1" rot="10800000">
            <a:off x="8659500" y="-25"/>
            <a:ext cx="484500" cy="1741500"/>
          </a:xfrm>
          <a:prstGeom prst="rect">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8"/>
          <p:cNvSpPr txBox="1"/>
          <p:nvPr>
            <p:ph type="title"/>
          </p:nvPr>
        </p:nvSpPr>
        <p:spPr>
          <a:xfrm>
            <a:off x="324475" y="148225"/>
            <a:ext cx="5244900" cy="13737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172" name="Google Shape;172;p28"/>
          <p:cNvSpPr txBox="1"/>
          <p:nvPr>
            <p:ph idx="1" type="body"/>
          </p:nvPr>
        </p:nvSpPr>
        <p:spPr>
          <a:xfrm>
            <a:off x="324475" y="1920450"/>
            <a:ext cx="8494800" cy="27042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rgbClr val="616161"/>
              </a:buClr>
              <a:buSzPts val="1800"/>
              <a:buNone/>
              <a:defRPr sz="1800">
                <a:solidFill>
                  <a:srgbClr val="616161"/>
                </a:solidFill>
              </a:defRPr>
            </a:lvl1pPr>
            <a:lvl2pPr indent="-228600" lvl="1" marL="914400" algn="l">
              <a:lnSpc>
                <a:spcPct val="115000"/>
              </a:lnSpc>
              <a:spcBef>
                <a:spcPts val="1600"/>
              </a:spcBef>
              <a:spcAft>
                <a:spcPts val="0"/>
              </a:spcAft>
              <a:buClr>
                <a:srgbClr val="616161"/>
              </a:buClr>
              <a:buSzPts val="1100"/>
              <a:buNone/>
              <a:defRPr sz="1400">
                <a:solidFill>
                  <a:srgbClr val="616161"/>
                </a:solidFill>
              </a:defRPr>
            </a:lvl2pPr>
            <a:lvl3pPr indent="-228600" lvl="2" marL="1371600" algn="l">
              <a:lnSpc>
                <a:spcPct val="115000"/>
              </a:lnSpc>
              <a:spcBef>
                <a:spcPts val="1600"/>
              </a:spcBef>
              <a:spcAft>
                <a:spcPts val="0"/>
              </a:spcAft>
              <a:buClr>
                <a:srgbClr val="616161"/>
              </a:buClr>
              <a:buSzPts val="1100"/>
              <a:buNone/>
              <a:defRPr sz="1400">
                <a:solidFill>
                  <a:srgbClr val="616161"/>
                </a:solidFill>
              </a:defRPr>
            </a:lvl3pPr>
            <a:lvl4pPr indent="-228600" lvl="3" marL="1828800" algn="l">
              <a:lnSpc>
                <a:spcPct val="115000"/>
              </a:lnSpc>
              <a:spcBef>
                <a:spcPts val="1600"/>
              </a:spcBef>
              <a:spcAft>
                <a:spcPts val="0"/>
              </a:spcAft>
              <a:buClr>
                <a:srgbClr val="616161"/>
              </a:buClr>
              <a:buSzPts val="1100"/>
              <a:buNone/>
              <a:defRPr sz="1400">
                <a:solidFill>
                  <a:srgbClr val="616161"/>
                </a:solidFill>
              </a:defRPr>
            </a:lvl4pPr>
            <a:lvl5pPr indent="-228600" lvl="4" marL="2286000" algn="l">
              <a:lnSpc>
                <a:spcPct val="115000"/>
              </a:lnSpc>
              <a:spcBef>
                <a:spcPts val="1600"/>
              </a:spcBef>
              <a:spcAft>
                <a:spcPts val="0"/>
              </a:spcAft>
              <a:buClr>
                <a:srgbClr val="616161"/>
              </a:buClr>
              <a:buSzPts val="1100"/>
              <a:buNone/>
              <a:defRPr sz="1400">
                <a:solidFill>
                  <a:srgbClr val="616161"/>
                </a:solidFill>
              </a:defRPr>
            </a:lvl5pPr>
            <a:lvl6pPr indent="-228600" lvl="5" marL="2743200" algn="l">
              <a:lnSpc>
                <a:spcPct val="115000"/>
              </a:lnSpc>
              <a:spcBef>
                <a:spcPts val="1600"/>
              </a:spcBef>
              <a:spcAft>
                <a:spcPts val="0"/>
              </a:spcAft>
              <a:buClr>
                <a:srgbClr val="616161"/>
              </a:buClr>
              <a:buSzPts val="1100"/>
              <a:buNone/>
              <a:defRPr sz="1400">
                <a:solidFill>
                  <a:srgbClr val="616161"/>
                </a:solidFill>
              </a:defRPr>
            </a:lvl6pPr>
            <a:lvl7pPr indent="-228600" lvl="6" marL="3200400" algn="l">
              <a:lnSpc>
                <a:spcPct val="115000"/>
              </a:lnSpc>
              <a:spcBef>
                <a:spcPts val="1600"/>
              </a:spcBef>
              <a:spcAft>
                <a:spcPts val="0"/>
              </a:spcAft>
              <a:buClr>
                <a:srgbClr val="616161"/>
              </a:buClr>
              <a:buSzPts val="1100"/>
              <a:buNone/>
              <a:defRPr sz="1400">
                <a:solidFill>
                  <a:srgbClr val="616161"/>
                </a:solidFill>
              </a:defRPr>
            </a:lvl7pPr>
            <a:lvl8pPr indent="-228600" lvl="7" marL="3657600" algn="l">
              <a:lnSpc>
                <a:spcPct val="115000"/>
              </a:lnSpc>
              <a:spcBef>
                <a:spcPts val="1600"/>
              </a:spcBef>
              <a:spcAft>
                <a:spcPts val="0"/>
              </a:spcAft>
              <a:buClr>
                <a:srgbClr val="616161"/>
              </a:buClr>
              <a:buSzPts val="1100"/>
              <a:buNone/>
              <a:defRPr sz="1400">
                <a:solidFill>
                  <a:srgbClr val="616161"/>
                </a:solidFill>
              </a:defRPr>
            </a:lvl8pPr>
            <a:lvl9pPr indent="-228600" lvl="8" marL="4114800" algn="l">
              <a:lnSpc>
                <a:spcPct val="115000"/>
              </a:lnSpc>
              <a:spcBef>
                <a:spcPts val="1600"/>
              </a:spcBef>
              <a:spcAft>
                <a:spcPts val="1600"/>
              </a:spcAft>
              <a:buClr>
                <a:srgbClr val="616161"/>
              </a:buClr>
              <a:buSzPts val="1100"/>
              <a:buNone/>
              <a:defRPr sz="1400">
                <a:solidFill>
                  <a:srgbClr val="616161"/>
                </a:solidFill>
              </a:defRPr>
            </a:lvl9pPr>
          </a:lstStyle>
          <a:p/>
        </p:txBody>
      </p:sp>
      <p:sp>
        <p:nvSpPr>
          <p:cNvPr id="173" name="Google Shape;173;p28"/>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0">
  <p:cSld name="AUTOLAYOUT_19">
    <p:bg>
      <p:bgPr>
        <a:solidFill>
          <a:srgbClr val="FFFFFF"/>
        </a:solidFill>
      </p:bgPr>
    </p:bg>
    <p:spTree>
      <p:nvGrpSpPr>
        <p:cNvPr id="174" name="Shape 174"/>
        <p:cNvGrpSpPr/>
        <p:nvPr/>
      </p:nvGrpSpPr>
      <p:grpSpPr>
        <a:xfrm>
          <a:off x="0" y="0"/>
          <a:ext cx="0" cy="0"/>
          <a:chOff x="0" y="0"/>
          <a:chExt cx="0" cy="0"/>
        </a:xfrm>
      </p:grpSpPr>
      <p:sp>
        <p:nvSpPr>
          <p:cNvPr id="175" name="Google Shape;175;p29"/>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9"/>
          <p:cNvSpPr/>
          <p:nvPr/>
        </p:nvSpPr>
        <p:spPr>
          <a:xfrm>
            <a:off x="-29" y="0"/>
            <a:ext cx="9144000" cy="1741500"/>
          </a:xfrm>
          <a:prstGeom prst="rect">
            <a:avLst/>
          </a:prstGeom>
          <a:solidFill>
            <a:srgbClr val="336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9"/>
          <p:cNvSpPr/>
          <p:nvPr/>
        </p:nvSpPr>
        <p:spPr>
          <a:xfrm rot="-5400000">
            <a:off x="7406225" y="300"/>
            <a:ext cx="1738200" cy="17373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9"/>
          <p:cNvSpPr txBox="1"/>
          <p:nvPr>
            <p:ph type="title"/>
          </p:nvPr>
        </p:nvSpPr>
        <p:spPr>
          <a:xfrm>
            <a:off x="324475" y="148225"/>
            <a:ext cx="5244900" cy="13737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None/>
              <a:defRPr b="1" sz="2800">
                <a:solidFill>
                  <a:srgbClr val="FFFFFF"/>
                </a:solidFill>
              </a:defRPr>
            </a:lvl1pPr>
            <a:lvl2pPr lvl="1" rtl="0" algn="l">
              <a:lnSpc>
                <a:spcPct val="100000"/>
              </a:lnSpc>
              <a:spcBef>
                <a:spcPts val="0"/>
              </a:spcBef>
              <a:spcAft>
                <a:spcPts val="0"/>
              </a:spcAft>
              <a:buNone/>
              <a:defRPr b="1" sz="2800">
                <a:solidFill>
                  <a:srgbClr val="FFFFFF"/>
                </a:solidFill>
              </a:defRPr>
            </a:lvl2pPr>
            <a:lvl3pPr lvl="2" rtl="0" algn="l">
              <a:lnSpc>
                <a:spcPct val="100000"/>
              </a:lnSpc>
              <a:spcBef>
                <a:spcPts val="0"/>
              </a:spcBef>
              <a:spcAft>
                <a:spcPts val="0"/>
              </a:spcAft>
              <a:buNone/>
              <a:defRPr b="1" sz="2800">
                <a:solidFill>
                  <a:srgbClr val="FFFFFF"/>
                </a:solidFill>
              </a:defRPr>
            </a:lvl3pPr>
            <a:lvl4pPr lvl="3" rtl="0" algn="l">
              <a:lnSpc>
                <a:spcPct val="100000"/>
              </a:lnSpc>
              <a:spcBef>
                <a:spcPts val="0"/>
              </a:spcBef>
              <a:spcAft>
                <a:spcPts val="0"/>
              </a:spcAft>
              <a:buNone/>
              <a:defRPr b="1" sz="2800">
                <a:solidFill>
                  <a:srgbClr val="FFFFFF"/>
                </a:solidFill>
              </a:defRPr>
            </a:lvl4pPr>
            <a:lvl5pPr lvl="4" rtl="0" algn="l">
              <a:lnSpc>
                <a:spcPct val="100000"/>
              </a:lnSpc>
              <a:spcBef>
                <a:spcPts val="0"/>
              </a:spcBef>
              <a:spcAft>
                <a:spcPts val="0"/>
              </a:spcAft>
              <a:buNone/>
              <a:defRPr b="1" sz="2800">
                <a:solidFill>
                  <a:srgbClr val="FFFFFF"/>
                </a:solidFill>
              </a:defRPr>
            </a:lvl5pPr>
            <a:lvl6pPr lvl="5" rtl="0" algn="l">
              <a:lnSpc>
                <a:spcPct val="100000"/>
              </a:lnSpc>
              <a:spcBef>
                <a:spcPts val="0"/>
              </a:spcBef>
              <a:spcAft>
                <a:spcPts val="0"/>
              </a:spcAft>
              <a:buNone/>
              <a:defRPr b="1" sz="2800">
                <a:solidFill>
                  <a:srgbClr val="FFFFFF"/>
                </a:solidFill>
              </a:defRPr>
            </a:lvl6pPr>
            <a:lvl7pPr lvl="6" rtl="0" algn="l">
              <a:lnSpc>
                <a:spcPct val="100000"/>
              </a:lnSpc>
              <a:spcBef>
                <a:spcPts val="0"/>
              </a:spcBef>
              <a:spcAft>
                <a:spcPts val="0"/>
              </a:spcAft>
              <a:buNone/>
              <a:defRPr b="1" sz="2800">
                <a:solidFill>
                  <a:srgbClr val="FFFFFF"/>
                </a:solidFill>
              </a:defRPr>
            </a:lvl7pPr>
            <a:lvl8pPr lvl="7" rtl="0" algn="l">
              <a:lnSpc>
                <a:spcPct val="100000"/>
              </a:lnSpc>
              <a:spcBef>
                <a:spcPts val="0"/>
              </a:spcBef>
              <a:spcAft>
                <a:spcPts val="0"/>
              </a:spcAft>
              <a:buNone/>
              <a:defRPr b="1" sz="2800">
                <a:solidFill>
                  <a:srgbClr val="FFFFFF"/>
                </a:solidFill>
              </a:defRPr>
            </a:lvl8pPr>
            <a:lvl9pPr lvl="8" rtl="0" algn="l">
              <a:lnSpc>
                <a:spcPct val="100000"/>
              </a:lnSpc>
              <a:spcBef>
                <a:spcPts val="0"/>
              </a:spcBef>
              <a:spcAft>
                <a:spcPts val="0"/>
              </a:spcAft>
              <a:buNone/>
              <a:defRPr b="1" sz="2800">
                <a:solidFill>
                  <a:srgbClr val="FFFFFF"/>
                </a:solidFill>
              </a:defRPr>
            </a:lvl9pPr>
          </a:lstStyle>
          <a:p/>
        </p:txBody>
      </p:sp>
      <p:sp>
        <p:nvSpPr>
          <p:cNvPr id="179" name="Google Shape;179;p29"/>
          <p:cNvSpPr txBox="1"/>
          <p:nvPr>
            <p:ph idx="1" type="body"/>
          </p:nvPr>
        </p:nvSpPr>
        <p:spPr>
          <a:xfrm>
            <a:off x="324475" y="1920450"/>
            <a:ext cx="8494800" cy="2704200"/>
          </a:xfrm>
          <a:prstGeom prst="rect">
            <a:avLst/>
          </a:prstGeom>
          <a:noFill/>
          <a:ln>
            <a:noFill/>
          </a:ln>
        </p:spPr>
        <p:txBody>
          <a:bodyPr anchorCtr="0" anchor="t" bIns="0" lIns="0" spcFirstLastPara="1" rIns="0" wrap="square" tIns="0">
            <a:noAutofit/>
          </a:bodyPr>
          <a:lstStyle>
            <a:lvl1pPr indent="-228600" lvl="0" marL="457200" rtl="0" algn="l">
              <a:lnSpc>
                <a:spcPct val="115000"/>
              </a:lnSpc>
              <a:spcBef>
                <a:spcPts val="0"/>
              </a:spcBef>
              <a:spcAft>
                <a:spcPts val="0"/>
              </a:spcAft>
              <a:buClr>
                <a:srgbClr val="616161"/>
              </a:buClr>
              <a:buSzPts val="1800"/>
              <a:buNone/>
              <a:defRPr sz="1800">
                <a:solidFill>
                  <a:srgbClr val="616161"/>
                </a:solidFill>
              </a:defRPr>
            </a:lvl1pPr>
            <a:lvl2pPr indent="-228600" lvl="1" marL="914400" rtl="0" algn="l">
              <a:lnSpc>
                <a:spcPct val="115000"/>
              </a:lnSpc>
              <a:spcBef>
                <a:spcPts val="1600"/>
              </a:spcBef>
              <a:spcAft>
                <a:spcPts val="0"/>
              </a:spcAft>
              <a:buClr>
                <a:srgbClr val="616161"/>
              </a:buClr>
              <a:buSzPts val="1100"/>
              <a:buNone/>
              <a:defRPr sz="1400">
                <a:solidFill>
                  <a:srgbClr val="616161"/>
                </a:solidFill>
              </a:defRPr>
            </a:lvl2pPr>
            <a:lvl3pPr indent="-228600" lvl="2" marL="1371600" rtl="0" algn="l">
              <a:lnSpc>
                <a:spcPct val="115000"/>
              </a:lnSpc>
              <a:spcBef>
                <a:spcPts val="1600"/>
              </a:spcBef>
              <a:spcAft>
                <a:spcPts val="0"/>
              </a:spcAft>
              <a:buClr>
                <a:srgbClr val="616161"/>
              </a:buClr>
              <a:buSzPts val="1100"/>
              <a:buNone/>
              <a:defRPr sz="1400">
                <a:solidFill>
                  <a:srgbClr val="616161"/>
                </a:solidFill>
              </a:defRPr>
            </a:lvl3pPr>
            <a:lvl4pPr indent="-228600" lvl="3" marL="1828800" rtl="0" algn="l">
              <a:lnSpc>
                <a:spcPct val="115000"/>
              </a:lnSpc>
              <a:spcBef>
                <a:spcPts val="1600"/>
              </a:spcBef>
              <a:spcAft>
                <a:spcPts val="0"/>
              </a:spcAft>
              <a:buClr>
                <a:srgbClr val="616161"/>
              </a:buClr>
              <a:buSzPts val="1100"/>
              <a:buNone/>
              <a:defRPr sz="1400">
                <a:solidFill>
                  <a:srgbClr val="616161"/>
                </a:solidFill>
              </a:defRPr>
            </a:lvl4pPr>
            <a:lvl5pPr indent="-228600" lvl="4" marL="2286000" rtl="0" algn="l">
              <a:lnSpc>
                <a:spcPct val="115000"/>
              </a:lnSpc>
              <a:spcBef>
                <a:spcPts val="1600"/>
              </a:spcBef>
              <a:spcAft>
                <a:spcPts val="0"/>
              </a:spcAft>
              <a:buClr>
                <a:srgbClr val="616161"/>
              </a:buClr>
              <a:buSzPts val="1100"/>
              <a:buNone/>
              <a:defRPr sz="1400">
                <a:solidFill>
                  <a:srgbClr val="616161"/>
                </a:solidFill>
              </a:defRPr>
            </a:lvl5pPr>
            <a:lvl6pPr indent="-228600" lvl="5" marL="2743200" rtl="0" algn="l">
              <a:lnSpc>
                <a:spcPct val="115000"/>
              </a:lnSpc>
              <a:spcBef>
                <a:spcPts val="1600"/>
              </a:spcBef>
              <a:spcAft>
                <a:spcPts val="0"/>
              </a:spcAft>
              <a:buClr>
                <a:srgbClr val="616161"/>
              </a:buClr>
              <a:buSzPts val="1100"/>
              <a:buNone/>
              <a:defRPr sz="1400">
                <a:solidFill>
                  <a:srgbClr val="616161"/>
                </a:solidFill>
              </a:defRPr>
            </a:lvl6pPr>
            <a:lvl7pPr indent="-228600" lvl="6" marL="3200400" rtl="0" algn="l">
              <a:lnSpc>
                <a:spcPct val="115000"/>
              </a:lnSpc>
              <a:spcBef>
                <a:spcPts val="1600"/>
              </a:spcBef>
              <a:spcAft>
                <a:spcPts val="0"/>
              </a:spcAft>
              <a:buClr>
                <a:srgbClr val="616161"/>
              </a:buClr>
              <a:buSzPts val="1100"/>
              <a:buNone/>
              <a:defRPr sz="1400">
                <a:solidFill>
                  <a:srgbClr val="616161"/>
                </a:solidFill>
              </a:defRPr>
            </a:lvl7pPr>
            <a:lvl8pPr indent="-228600" lvl="7" marL="3657600" rtl="0" algn="l">
              <a:lnSpc>
                <a:spcPct val="115000"/>
              </a:lnSpc>
              <a:spcBef>
                <a:spcPts val="1600"/>
              </a:spcBef>
              <a:spcAft>
                <a:spcPts val="0"/>
              </a:spcAft>
              <a:buClr>
                <a:srgbClr val="616161"/>
              </a:buClr>
              <a:buSzPts val="1100"/>
              <a:buNone/>
              <a:defRPr sz="1400">
                <a:solidFill>
                  <a:srgbClr val="616161"/>
                </a:solidFill>
              </a:defRPr>
            </a:lvl8pPr>
            <a:lvl9pPr indent="-228600" lvl="8" marL="4114800" rtl="0" algn="l">
              <a:lnSpc>
                <a:spcPct val="115000"/>
              </a:lnSpc>
              <a:spcBef>
                <a:spcPts val="1600"/>
              </a:spcBef>
              <a:spcAft>
                <a:spcPts val="1600"/>
              </a:spcAft>
              <a:buClr>
                <a:srgbClr val="616161"/>
              </a:buClr>
              <a:buSzPts val="1100"/>
              <a:buNone/>
              <a:defRPr sz="1400">
                <a:solidFill>
                  <a:srgbClr val="616161"/>
                </a:solidFill>
              </a:defRPr>
            </a:lvl9pPr>
          </a:lstStyle>
          <a:p/>
        </p:txBody>
      </p:sp>
      <p:sp>
        <p:nvSpPr>
          <p:cNvPr id="180" name="Google Shape;180;p29"/>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2">
  <p:cSld name="AUTOLAYOUT_23">
    <p:spTree>
      <p:nvGrpSpPr>
        <p:cNvPr id="181" name="Shape 181"/>
        <p:cNvGrpSpPr/>
        <p:nvPr/>
      </p:nvGrpSpPr>
      <p:grpSpPr>
        <a:xfrm>
          <a:off x="0" y="0"/>
          <a:ext cx="0" cy="0"/>
          <a:chOff x="0" y="0"/>
          <a:chExt cx="0" cy="0"/>
        </a:xfrm>
      </p:grpSpPr>
      <p:sp>
        <p:nvSpPr>
          <p:cNvPr id="182" name="Google Shape;182;p30"/>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0"/>
          <p:cNvSpPr/>
          <p:nvPr/>
        </p:nvSpPr>
        <p:spPr>
          <a:xfrm>
            <a:off x="0" y="0"/>
            <a:ext cx="9144000" cy="1853400"/>
          </a:xfrm>
          <a:prstGeom prst="rect">
            <a:avLst/>
          </a:prstGeom>
          <a:gradFill>
            <a:gsLst>
              <a:gs pos="0">
                <a:srgbClr val="696969"/>
              </a:gs>
              <a:gs pos="100000">
                <a:srgbClr val="1D1D1D"/>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p:nvPr/>
        </p:nvSpPr>
        <p:spPr>
          <a:xfrm rot="-5400000">
            <a:off x="8350500" y="4274700"/>
            <a:ext cx="792600" cy="7926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0"/>
          <p:cNvSpPr/>
          <p:nvPr/>
        </p:nvSpPr>
        <p:spPr>
          <a:xfrm rot="-5400000">
            <a:off x="7289700" y="0"/>
            <a:ext cx="1853400" cy="1853400"/>
          </a:xfrm>
          <a:prstGeom prst="rtTriangle">
            <a:avLst/>
          </a:prstGeom>
          <a:solidFill>
            <a:srgbClr val="C6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ph type="title"/>
          </p:nvPr>
        </p:nvSpPr>
        <p:spPr>
          <a:xfrm>
            <a:off x="311700" y="751700"/>
            <a:ext cx="6721500" cy="100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FFFFFF"/>
              </a:buClr>
              <a:buSzPts val="2800"/>
              <a:buNone/>
              <a:defRPr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87" name="Google Shape;187;p30"/>
          <p:cNvSpPr txBox="1"/>
          <p:nvPr>
            <p:ph idx="1" type="body"/>
          </p:nvPr>
        </p:nvSpPr>
        <p:spPr>
          <a:xfrm>
            <a:off x="311700" y="2069750"/>
            <a:ext cx="8520600" cy="24993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dk2"/>
              </a:buClr>
              <a:buSzPts val="1800"/>
              <a:buNone/>
              <a:defRPr sz="1800">
                <a:solidFill>
                  <a:schemeClr val="dk2"/>
                </a:solidFill>
              </a:defRPr>
            </a:lvl1pPr>
            <a:lvl2pPr indent="-228600" lvl="1" marL="914400" algn="l">
              <a:lnSpc>
                <a:spcPct val="115000"/>
              </a:lnSpc>
              <a:spcBef>
                <a:spcPts val="1600"/>
              </a:spcBef>
              <a:spcAft>
                <a:spcPts val="0"/>
              </a:spcAft>
              <a:buClr>
                <a:schemeClr val="dk2"/>
              </a:buClr>
              <a:buSzPts val="1100"/>
              <a:buNone/>
              <a:defRPr sz="1400">
                <a:solidFill>
                  <a:schemeClr val="dk2"/>
                </a:solidFill>
              </a:defRPr>
            </a:lvl2pPr>
            <a:lvl3pPr indent="-228600" lvl="2" marL="1371600" algn="l">
              <a:lnSpc>
                <a:spcPct val="115000"/>
              </a:lnSpc>
              <a:spcBef>
                <a:spcPts val="1600"/>
              </a:spcBef>
              <a:spcAft>
                <a:spcPts val="0"/>
              </a:spcAft>
              <a:buClr>
                <a:schemeClr val="dk2"/>
              </a:buClr>
              <a:buSzPts val="1100"/>
              <a:buNone/>
              <a:defRPr sz="1400">
                <a:solidFill>
                  <a:schemeClr val="dk2"/>
                </a:solidFill>
              </a:defRPr>
            </a:lvl3pPr>
            <a:lvl4pPr indent="-228600" lvl="3" marL="1828800" algn="l">
              <a:lnSpc>
                <a:spcPct val="115000"/>
              </a:lnSpc>
              <a:spcBef>
                <a:spcPts val="1600"/>
              </a:spcBef>
              <a:spcAft>
                <a:spcPts val="0"/>
              </a:spcAft>
              <a:buClr>
                <a:schemeClr val="dk2"/>
              </a:buClr>
              <a:buSzPts val="1100"/>
              <a:buNone/>
              <a:defRPr sz="1400">
                <a:solidFill>
                  <a:schemeClr val="dk2"/>
                </a:solidFill>
              </a:defRPr>
            </a:lvl4pPr>
            <a:lvl5pPr indent="-228600" lvl="4" marL="2286000" algn="l">
              <a:lnSpc>
                <a:spcPct val="115000"/>
              </a:lnSpc>
              <a:spcBef>
                <a:spcPts val="1600"/>
              </a:spcBef>
              <a:spcAft>
                <a:spcPts val="0"/>
              </a:spcAft>
              <a:buClr>
                <a:schemeClr val="dk2"/>
              </a:buClr>
              <a:buSzPts val="1100"/>
              <a:buNone/>
              <a:defRPr sz="1400">
                <a:solidFill>
                  <a:schemeClr val="dk2"/>
                </a:solidFill>
              </a:defRPr>
            </a:lvl5pPr>
            <a:lvl6pPr indent="-228600" lvl="5" marL="2743200" algn="l">
              <a:lnSpc>
                <a:spcPct val="115000"/>
              </a:lnSpc>
              <a:spcBef>
                <a:spcPts val="1600"/>
              </a:spcBef>
              <a:spcAft>
                <a:spcPts val="0"/>
              </a:spcAft>
              <a:buClr>
                <a:schemeClr val="dk2"/>
              </a:buClr>
              <a:buSzPts val="1100"/>
              <a:buNone/>
              <a:defRPr sz="1400">
                <a:solidFill>
                  <a:schemeClr val="dk2"/>
                </a:solidFill>
              </a:defRPr>
            </a:lvl6pPr>
            <a:lvl7pPr indent="-228600" lvl="6" marL="3200400" algn="l">
              <a:lnSpc>
                <a:spcPct val="115000"/>
              </a:lnSpc>
              <a:spcBef>
                <a:spcPts val="1600"/>
              </a:spcBef>
              <a:spcAft>
                <a:spcPts val="0"/>
              </a:spcAft>
              <a:buClr>
                <a:schemeClr val="dk2"/>
              </a:buClr>
              <a:buSzPts val="1100"/>
              <a:buNone/>
              <a:defRPr sz="1400">
                <a:solidFill>
                  <a:schemeClr val="dk2"/>
                </a:solidFill>
              </a:defRPr>
            </a:lvl7pPr>
            <a:lvl8pPr indent="-228600" lvl="7" marL="3657600" algn="l">
              <a:lnSpc>
                <a:spcPct val="115000"/>
              </a:lnSpc>
              <a:spcBef>
                <a:spcPts val="1600"/>
              </a:spcBef>
              <a:spcAft>
                <a:spcPts val="0"/>
              </a:spcAft>
              <a:buClr>
                <a:schemeClr val="dk2"/>
              </a:buClr>
              <a:buSzPts val="1100"/>
              <a:buNone/>
              <a:defRPr sz="1400">
                <a:solidFill>
                  <a:schemeClr val="dk2"/>
                </a:solidFill>
              </a:defRPr>
            </a:lvl8pPr>
            <a:lvl9pPr indent="-228600" lvl="8" marL="4114800" algn="l">
              <a:lnSpc>
                <a:spcPct val="115000"/>
              </a:lnSpc>
              <a:spcBef>
                <a:spcPts val="1600"/>
              </a:spcBef>
              <a:spcAft>
                <a:spcPts val="1600"/>
              </a:spcAft>
              <a:buClr>
                <a:schemeClr val="dk2"/>
              </a:buClr>
              <a:buSzPts val="1100"/>
              <a:buNone/>
              <a:defRPr sz="1400">
                <a:solidFill>
                  <a:schemeClr val="dk2"/>
                </a:solidFill>
              </a:defRPr>
            </a:lvl9pPr>
          </a:lstStyle>
          <a:p/>
        </p:txBody>
      </p:sp>
      <p:sp>
        <p:nvSpPr>
          <p:cNvPr id="188" name="Google Shape;188;p30"/>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7">
  <p:cSld name="AUTOLAYOUT_24">
    <p:spTree>
      <p:nvGrpSpPr>
        <p:cNvPr id="189" name="Shape 189"/>
        <p:cNvGrpSpPr/>
        <p:nvPr/>
      </p:nvGrpSpPr>
      <p:grpSpPr>
        <a:xfrm>
          <a:off x="0" y="0"/>
          <a:ext cx="0" cy="0"/>
          <a:chOff x="0" y="0"/>
          <a:chExt cx="0" cy="0"/>
        </a:xfrm>
      </p:grpSpPr>
      <p:sp>
        <p:nvSpPr>
          <p:cNvPr id="190" name="Google Shape;190;p31"/>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1"/>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1"/>
          <p:cNvSpPr/>
          <p:nvPr/>
        </p:nvSpPr>
        <p:spPr>
          <a:xfrm>
            <a:off x="0" y="0"/>
            <a:ext cx="30480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1"/>
          <p:cNvSpPr/>
          <p:nvPr/>
        </p:nvSpPr>
        <p:spPr>
          <a:xfrm>
            <a:off x="3341300" y="314875"/>
            <a:ext cx="5486400" cy="1134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1"/>
          <p:cNvSpPr txBox="1"/>
          <p:nvPr>
            <p:ph type="title"/>
          </p:nvPr>
        </p:nvSpPr>
        <p:spPr>
          <a:xfrm>
            <a:off x="348300" y="428200"/>
            <a:ext cx="2351400" cy="4399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95" name="Google Shape;195;p31"/>
          <p:cNvSpPr txBox="1"/>
          <p:nvPr>
            <p:ph idx="1" type="body"/>
          </p:nvPr>
        </p:nvSpPr>
        <p:spPr>
          <a:xfrm>
            <a:off x="3539325" y="593900"/>
            <a:ext cx="5090400" cy="40116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rgbClr val="666666"/>
              </a:buClr>
              <a:buSzPts val="1400"/>
              <a:buNone/>
              <a:defRPr sz="1400">
                <a:solidFill>
                  <a:srgbClr val="666666"/>
                </a:solidFill>
              </a:defRPr>
            </a:lvl1pPr>
            <a:lvl2pPr indent="-228600" lvl="1" marL="914400" algn="l">
              <a:lnSpc>
                <a:spcPct val="115000"/>
              </a:lnSpc>
              <a:spcBef>
                <a:spcPts val="1600"/>
              </a:spcBef>
              <a:spcAft>
                <a:spcPts val="0"/>
              </a:spcAft>
              <a:buClr>
                <a:srgbClr val="666666"/>
              </a:buClr>
              <a:buSzPts val="1200"/>
              <a:buNone/>
              <a:defRPr sz="1200">
                <a:solidFill>
                  <a:srgbClr val="666666"/>
                </a:solidFill>
              </a:defRPr>
            </a:lvl2pPr>
            <a:lvl3pPr indent="-228600" lvl="2" marL="1371600" algn="l">
              <a:lnSpc>
                <a:spcPct val="115000"/>
              </a:lnSpc>
              <a:spcBef>
                <a:spcPts val="1600"/>
              </a:spcBef>
              <a:spcAft>
                <a:spcPts val="0"/>
              </a:spcAft>
              <a:buClr>
                <a:srgbClr val="666666"/>
              </a:buClr>
              <a:buSzPts val="1200"/>
              <a:buNone/>
              <a:defRPr sz="1200">
                <a:solidFill>
                  <a:srgbClr val="666666"/>
                </a:solidFill>
              </a:defRPr>
            </a:lvl3pPr>
            <a:lvl4pPr indent="-228600" lvl="3" marL="1828800" algn="l">
              <a:lnSpc>
                <a:spcPct val="115000"/>
              </a:lnSpc>
              <a:spcBef>
                <a:spcPts val="1600"/>
              </a:spcBef>
              <a:spcAft>
                <a:spcPts val="0"/>
              </a:spcAft>
              <a:buClr>
                <a:srgbClr val="666666"/>
              </a:buClr>
              <a:buSzPts val="1200"/>
              <a:buNone/>
              <a:defRPr sz="1200">
                <a:solidFill>
                  <a:srgbClr val="666666"/>
                </a:solidFill>
              </a:defRPr>
            </a:lvl4pPr>
            <a:lvl5pPr indent="-228600" lvl="4" marL="2286000" algn="l">
              <a:lnSpc>
                <a:spcPct val="115000"/>
              </a:lnSpc>
              <a:spcBef>
                <a:spcPts val="1600"/>
              </a:spcBef>
              <a:spcAft>
                <a:spcPts val="0"/>
              </a:spcAft>
              <a:buClr>
                <a:srgbClr val="666666"/>
              </a:buClr>
              <a:buSzPts val="1200"/>
              <a:buNone/>
              <a:defRPr sz="1200">
                <a:solidFill>
                  <a:srgbClr val="666666"/>
                </a:solidFill>
              </a:defRPr>
            </a:lvl5pPr>
            <a:lvl6pPr indent="-228600" lvl="5" marL="2743200" algn="l">
              <a:lnSpc>
                <a:spcPct val="115000"/>
              </a:lnSpc>
              <a:spcBef>
                <a:spcPts val="1600"/>
              </a:spcBef>
              <a:spcAft>
                <a:spcPts val="0"/>
              </a:spcAft>
              <a:buClr>
                <a:srgbClr val="666666"/>
              </a:buClr>
              <a:buSzPts val="1200"/>
              <a:buNone/>
              <a:defRPr sz="1200">
                <a:solidFill>
                  <a:srgbClr val="666666"/>
                </a:solidFill>
              </a:defRPr>
            </a:lvl6pPr>
            <a:lvl7pPr indent="-228600" lvl="6" marL="3200400" algn="l">
              <a:lnSpc>
                <a:spcPct val="115000"/>
              </a:lnSpc>
              <a:spcBef>
                <a:spcPts val="1600"/>
              </a:spcBef>
              <a:spcAft>
                <a:spcPts val="0"/>
              </a:spcAft>
              <a:buClr>
                <a:srgbClr val="666666"/>
              </a:buClr>
              <a:buSzPts val="1200"/>
              <a:buNone/>
              <a:defRPr sz="1200">
                <a:solidFill>
                  <a:srgbClr val="666666"/>
                </a:solidFill>
              </a:defRPr>
            </a:lvl7pPr>
            <a:lvl8pPr indent="-228600" lvl="7" marL="3657600" algn="l">
              <a:lnSpc>
                <a:spcPct val="115000"/>
              </a:lnSpc>
              <a:spcBef>
                <a:spcPts val="1600"/>
              </a:spcBef>
              <a:spcAft>
                <a:spcPts val="0"/>
              </a:spcAft>
              <a:buClr>
                <a:srgbClr val="666666"/>
              </a:buClr>
              <a:buSzPts val="1200"/>
              <a:buNone/>
              <a:defRPr sz="1200">
                <a:solidFill>
                  <a:srgbClr val="666666"/>
                </a:solidFill>
              </a:defRPr>
            </a:lvl8pPr>
            <a:lvl9pPr indent="-228600" lvl="8" marL="4114800" algn="l">
              <a:lnSpc>
                <a:spcPct val="115000"/>
              </a:lnSpc>
              <a:spcBef>
                <a:spcPts val="1600"/>
              </a:spcBef>
              <a:spcAft>
                <a:spcPts val="1600"/>
              </a:spcAft>
              <a:buClr>
                <a:srgbClr val="666666"/>
              </a:buClr>
              <a:buSzPts val="1200"/>
              <a:buNone/>
              <a:defRPr sz="1200">
                <a:solidFill>
                  <a:srgbClr val="666666"/>
                </a:solidFill>
              </a:defRPr>
            </a:lvl9pPr>
          </a:lstStyle>
          <a:p/>
        </p:txBody>
      </p:sp>
      <p:sp>
        <p:nvSpPr>
          <p:cNvPr id="196" name="Google Shape;196;p31"/>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8">
  <p:cSld name="AUTOLAYOUT_25">
    <p:bg>
      <p:bgPr>
        <a:solidFill>
          <a:srgbClr val="FFFFFF"/>
        </a:solidFill>
      </p:bgPr>
    </p:bg>
    <p:spTree>
      <p:nvGrpSpPr>
        <p:cNvPr id="197" name="Shape 197"/>
        <p:cNvGrpSpPr/>
        <p:nvPr/>
      </p:nvGrpSpPr>
      <p:grpSpPr>
        <a:xfrm>
          <a:off x="0" y="0"/>
          <a:ext cx="0" cy="0"/>
          <a:chOff x="0" y="0"/>
          <a:chExt cx="0" cy="0"/>
        </a:xfrm>
      </p:grpSpPr>
      <p:sp>
        <p:nvSpPr>
          <p:cNvPr id="198" name="Google Shape;198;p32"/>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2"/>
          <p:cNvSpPr/>
          <p:nvPr/>
        </p:nvSpPr>
        <p:spPr>
          <a:xfrm>
            <a:off x="-29" y="0"/>
            <a:ext cx="9144000" cy="1741500"/>
          </a:xfrm>
          <a:prstGeom prst="rect">
            <a:avLst/>
          </a:prstGeom>
          <a:solidFill>
            <a:srgbClr val="0F9D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2"/>
          <p:cNvSpPr/>
          <p:nvPr/>
        </p:nvSpPr>
        <p:spPr>
          <a:xfrm rot="-5400000">
            <a:off x="7406225" y="300"/>
            <a:ext cx="1738200" cy="17373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2"/>
          <p:cNvSpPr txBox="1"/>
          <p:nvPr>
            <p:ph type="title"/>
          </p:nvPr>
        </p:nvSpPr>
        <p:spPr>
          <a:xfrm>
            <a:off x="324475" y="148225"/>
            <a:ext cx="5244900" cy="13737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202" name="Google Shape;202;p32"/>
          <p:cNvSpPr txBox="1"/>
          <p:nvPr>
            <p:ph idx="1" type="body"/>
          </p:nvPr>
        </p:nvSpPr>
        <p:spPr>
          <a:xfrm>
            <a:off x="324475" y="1920450"/>
            <a:ext cx="8494800" cy="27042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rgbClr val="616161"/>
              </a:buClr>
              <a:buSzPts val="1800"/>
              <a:buNone/>
              <a:defRPr sz="1800">
                <a:solidFill>
                  <a:srgbClr val="616161"/>
                </a:solidFill>
              </a:defRPr>
            </a:lvl1pPr>
            <a:lvl2pPr indent="-228600" lvl="1" marL="914400" algn="l">
              <a:lnSpc>
                <a:spcPct val="115000"/>
              </a:lnSpc>
              <a:spcBef>
                <a:spcPts val="1600"/>
              </a:spcBef>
              <a:spcAft>
                <a:spcPts val="0"/>
              </a:spcAft>
              <a:buClr>
                <a:srgbClr val="616161"/>
              </a:buClr>
              <a:buSzPts val="1100"/>
              <a:buNone/>
              <a:defRPr sz="1400">
                <a:solidFill>
                  <a:srgbClr val="616161"/>
                </a:solidFill>
              </a:defRPr>
            </a:lvl2pPr>
            <a:lvl3pPr indent="-228600" lvl="2" marL="1371600" algn="l">
              <a:lnSpc>
                <a:spcPct val="115000"/>
              </a:lnSpc>
              <a:spcBef>
                <a:spcPts val="1600"/>
              </a:spcBef>
              <a:spcAft>
                <a:spcPts val="0"/>
              </a:spcAft>
              <a:buClr>
                <a:srgbClr val="616161"/>
              </a:buClr>
              <a:buSzPts val="1100"/>
              <a:buNone/>
              <a:defRPr sz="1400">
                <a:solidFill>
                  <a:srgbClr val="616161"/>
                </a:solidFill>
              </a:defRPr>
            </a:lvl3pPr>
            <a:lvl4pPr indent="-228600" lvl="3" marL="1828800" algn="l">
              <a:lnSpc>
                <a:spcPct val="115000"/>
              </a:lnSpc>
              <a:spcBef>
                <a:spcPts val="1600"/>
              </a:spcBef>
              <a:spcAft>
                <a:spcPts val="0"/>
              </a:spcAft>
              <a:buClr>
                <a:srgbClr val="616161"/>
              </a:buClr>
              <a:buSzPts val="1100"/>
              <a:buNone/>
              <a:defRPr sz="1400">
                <a:solidFill>
                  <a:srgbClr val="616161"/>
                </a:solidFill>
              </a:defRPr>
            </a:lvl4pPr>
            <a:lvl5pPr indent="-228600" lvl="4" marL="2286000" algn="l">
              <a:lnSpc>
                <a:spcPct val="115000"/>
              </a:lnSpc>
              <a:spcBef>
                <a:spcPts val="1600"/>
              </a:spcBef>
              <a:spcAft>
                <a:spcPts val="0"/>
              </a:spcAft>
              <a:buClr>
                <a:srgbClr val="616161"/>
              </a:buClr>
              <a:buSzPts val="1100"/>
              <a:buNone/>
              <a:defRPr sz="1400">
                <a:solidFill>
                  <a:srgbClr val="616161"/>
                </a:solidFill>
              </a:defRPr>
            </a:lvl5pPr>
            <a:lvl6pPr indent="-228600" lvl="5" marL="2743200" algn="l">
              <a:lnSpc>
                <a:spcPct val="115000"/>
              </a:lnSpc>
              <a:spcBef>
                <a:spcPts val="1600"/>
              </a:spcBef>
              <a:spcAft>
                <a:spcPts val="0"/>
              </a:spcAft>
              <a:buClr>
                <a:srgbClr val="616161"/>
              </a:buClr>
              <a:buSzPts val="1100"/>
              <a:buNone/>
              <a:defRPr sz="1400">
                <a:solidFill>
                  <a:srgbClr val="616161"/>
                </a:solidFill>
              </a:defRPr>
            </a:lvl6pPr>
            <a:lvl7pPr indent="-228600" lvl="6" marL="3200400" algn="l">
              <a:lnSpc>
                <a:spcPct val="115000"/>
              </a:lnSpc>
              <a:spcBef>
                <a:spcPts val="1600"/>
              </a:spcBef>
              <a:spcAft>
                <a:spcPts val="0"/>
              </a:spcAft>
              <a:buClr>
                <a:srgbClr val="616161"/>
              </a:buClr>
              <a:buSzPts val="1100"/>
              <a:buNone/>
              <a:defRPr sz="1400">
                <a:solidFill>
                  <a:srgbClr val="616161"/>
                </a:solidFill>
              </a:defRPr>
            </a:lvl7pPr>
            <a:lvl8pPr indent="-228600" lvl="7" marL="3657600" algn="l">
              <a:lnSpc>
                <a:spcPct val="115000"/>
              </a:lnSpc>
              <a:spcBef>
                <a:spcPts val="1600"/>
              </a:spcBef>
              <a:spcAft>
                <a:spcPts val="0"/>
              </a:spcAft>
              <a:buClr>
                <a:srgbClr val="616161"/>
              </a:buClr>
              <a:buSzPts val="1100"/>
              <a:buNone/>
              <a:defRPr sz="1400">
                <a:solidFill>
                  <a:srgbClr val="616161"/>
                </a:solidFill>
              </a:defRPr>
            </a:lvl8pPr>
            <a:lvl9pPr indent="-228600" lvl="8" marL="4114800" algn="l">
              <a:lnSpc>
                <a:spcPct val="115000"/>
              </a:lnSpc>
              <a:spcBef>
                <a:spcPts val="1600"/>
              </a:spcBef>
              <a:spcAft>
                <a:spcPts val="1600"/>
              </a:spcAft>
              <a:buClr>
                <a:srgbClr val="616161"/>
              </a:buClr>
              <a:buSzPts val="1100"/>
              <a:buNone/>
              <a:defRPr sz="1400">
                <a:solidFill>
                  <a:srgbClr val="616161"/>
                </a:solidFill>
              </a:defRPr>
            </a:lvl9pPr>
          </a:lstStyle>
          <a:p/>
        </p:txBody>
      </p:sp>
      <p:sp>
        <p:nvSpPr>
          <p:cNvPr id="203" name="Google Shape;203;p32"/>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4">
  <p:cSld name="AUTOLAYOUT_27">
    <p:bg>
      <p:bgPr>
        <a:solidFill>
          <a:srgbClr val="FFFFFF"/>
        </a:solidFill>
      </p:bgPr>
    </p:bg>
    <p:spTree>
      <p:nvGrpSpPr>
        <p:cNvPr id="204" name="Shape 204"/>
        <p:cNvGrpSpPr/>
        <p:nvPr/>
      </p:nvGrpSpPr>
      <p:grpSpPr>
        <a:xfrm>
          <a:off x="0" y="0"/>
          <a:ext cx="0" cy="0"/>
          <a:chOff x="0" y="0"/>
          <a:chExt cx="0" cy="0"/>
        </a:xfrm>
      </p:grpSpPr>
      <p:sp>
        <p:nvSpPr>
          <p:cNvPr id="205" name="Google Shape;205;p33"/>
          <p:cNvSpPr/>
          <p:nvPr/>
        </p:nvSpPr>
        <p:spPr>
          <a:xfrm>
            <a:off x="0" y="0"/>
            <a:ext cx="9144000" cy="5143500"/>
          </a:xfrm>
          <a:prstGeom prst="rect">
            <a:avLst/>
          </a:prstGeom>
          <a:solidFill>
            <a:srgbClr val="336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3"/>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3"/>
          <p:cNvSpPr/>
          <p:nvPr/>
        </p:nvSpPr>
        <p:spPr>
          <a:xfrm rot="5400000">
            <a:off x="-150" y="150"/>
            <a:ext cx="715200" cy="7149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3"/>
          <p:cNvSpPr txBox="1"/>
          <p:nvPr>
            <p:ph type="title"/>
          </p:nvPr>
        </p:nvSpPr>
        <p:spPr>
          <a:xfrm>
            <a:off x="185350" y="679625"/>
            <a:ext cx="2683200" cy="10425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None/>
              <a:defRPr b="1" sz="2400">
                <a:solidFill>
                  <a:srgbClr val="FFFFFF"/>
                </a:solidFill>
              </a:defRPr>
            </a:lvl1pPr>
            <a:lvl2pPr lvl="1" algn="l">
              <a:lnSpc>
                <a:spcPct val="100000"/>
              </a:lnSpc>
              <a:spcBef>
                <a:spcPts val="0"/>
              </a:spcBef>
              <a:spcAft>
                <a:spcPts val="0"/>
              </a:spcAft>
              <a:buNone/>
              <a:defRPr b="1" sz="2400">
                <a:solidFill>
                  <a:srgbClr val="FFFFFF"/>
                </a:solidFill>
              </a:defRPr>
            </a:lvl2pPr>
            <a:lvl3pPr lvl="2" algn="l">
              <a:lnSpc>
                <a:spcPct val="100000"/>
              </a:lnSpc>
              <a:spcBef>
                <a:spcPts val="0"/>
              </a:spcBef>
              <a:spcAft>
                <a:spcPts val="0"/>
              </a:spcAft>
              <a:buNone/>
              <a:defRPr b="1" sz="2400">
                <a:solidFill>
                  <a:srgbClr val="FFFFFF"/>
                </a:solidFill>
              </a:defRPr>
            </a:lvl3pPr>
            <a:lvl4pPr lvl="3" algn="l">
              <a:lnSpc>
                <a:spcPct val="100000"/>
              </a:lnSpc>
              <a:spcBef>
                <a:spcPts val="0"/>
              </a:spcBef>
              <a:spcAft>
                <a:spcPts val="0"/>
              </a:spcAft>
              <a:buNone/>
              <a:defRPr b="1" sz="2400">
                <a:solidFill>
                  <a:srgbClr val="FFFFFF"/>
                </a:solidFill>
              </a:defRPr>
            </a:lvl4pPr>
            <a:lvl5pPr lvl="4" algn="l">
              <a:lnSpc>
                <a:spcPct val="100000"/>
              </a:lnSpc>
              <a:spcBef>
                <a:spcPts val="0"/>
              </a:spcBef>
              <a:spcAft>
                <a:spcPts val="0"/>
              </a:spcAft>
              <a:buNone/>
              <a:defRPr b="1" sz="2400">
                <a:solidFill>
                  <a:srgbClr val="FFFFFF"/>
                </a:solidFill>
              </a:defRPr>
            </a:lvl5pPr>
            <a:lvl6pPr lvl="5" algn="l">
              <a:lnSpc>
                <a:spcPct val="100000"/>
              </a:lnSpc>
              <a:spcBef>
                <a:spcPts val="0"/>
              </a:spcBef>
              <a:spcAft>
                <a:spcPts val="0"/>
              </a:spcAft>
              <a:buNone/>
              <a:defRPr b="1" sz="2400">
                <a:solidFill>
                  <a:srgbClr val="FFFFFF"/>
                </a:solidFill>
              </a:defRPr>
            </a:lvl6pPr>
            <a:lvl7pPr lvl="6" algn="l">
              <a:lnSpc>
                <a:spcPct val="100000"/>
              </a:lnSpc>
              <a:spcBef>
                <a:spcPts val="0"/>
              </a:spcBef>
              <a:spcAft>
                <a:spcPts val="0"/>
              </a:spcAft>
              <a:buNone/>
              <a:defRPr b="1" sz="2400">
                <a:solidFill>
                  <a:srgbClr val="FFFFFF"/>
                </a:solidFill>
              </a:defRPr>
            </a:lvl7pPr>
            <a:lvl8pPr lvl="7" algn="l">
              <a:lnSpc>
                <a:spcPct val="100000"/>
              </a:lnSpc>
              <a:spcBef>
                <a:spcPts val="0"/>
              </a:spcBef>
              <a:spcAft>
                <a:spcPts val="0"/>
              </a:spcAft>
              <a:buNone/>
              <a:defRPr b="1" sz="2400">
                <a:solidFill>
                  <a:srgbClr val="FFFFFF"/>
                </a:solidFill>
              </a:defRPr>
            </a:lvl8pPr>
            <a:lvl9pPr lvl="8" algn="l">
              <a:lnSpc>
                <a:spcPct val="100000"/>
              </a:lnSpc>
              <a:spcBef>
                <a:spcPts val="0"/>
              </a:spcBef>
              <a:spcAft>
                <a:spcPts val="0"/>
              </a:spcAft>
              <a:buNone/>
              <a:defRPr b="1" sz="2400">
                <a:solidFill>
                  <a:srgbClr val="FFFFFF"/>
                </a:solidFill>
              </a:defRPr>
            </a:lvl9pPr>
          </a:lstStyle>
          <a:p/>
        </p:txBody>
      </p:sp>
      <p:sp>
        <p:nvSpPr>
          <p:cNvPr id="209" name="Google Shape;209;p33"/>
          <p:cNvSpPr txBox="1"/>
          <p:nvPr>
            <p:ph idx="1" type="body"/>
          </p:nvPr>
        </p:nvSpPr>
        <p:spPr>
          <a:xfrm>
            <a:off x="185350" y="1798300"/>
            <a:ext cx="2683200" cy="25401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rgbClr val="FFFFFF"/>
              </a:buClr>
              <a:buSzPts val="1600"/>
              <a:buNone/>
              <a:defRPr sz="1600">
                <a:solidFill>
                  <a:srgbClr val="FFFFFF"/>
                </a:solidFill>
              </a:defRPr>
            </a:lvl1pPr>
            <a:lvl2pPr indent="-228600" lvl="1" marL="914400" algn="l">
              <a:lnSpc>
                <a:spcPct val="115000"/>
              </a:lnSpc>
              <a:spcBef>
                <a:spcPts val="1600"/>
              </a:spcBef>
              <a:spcAft>
                <a:spcPts val="0"/>
              </a:spcAft>
              <a:buClr>
                <a:srgbClr val="FFFFFF"/>
              </a:buClr>
              <a:buSzPts val="1100"/>
              <a:buNone/>
              <a:defRPr sz="1400">
                <a:solidFill>
                  <a:srgbClr val="FFFFFF"/>
                </a:solidFill>
              </a:defRPr>
            </a:lvl2pPr>
            <a:lvl3pPr indent="-228600" lvl="2" marL="1371600" algn="l">
              <a:lnSpc>
                <a:spcPct val="115000"/>
              </a:lnSpc>
              <a:spcBef>
                <a:spcPts val="1600"/>
              </a:spcBef>
              <a:spcAft>
                <a:spcPts val="0"/>
              </a:spcAft>
              <a:buClr>
                <a:srgbClr val="FFFFFF"/>
              </a:buClr>
              <a:buSzPts val="1100"/>
              <a:buNone/>
              <a:defRPr sz="1400">
                <a:solidFill>
                  <a:srgbClr val="FFFFFF"/>
                </a:solidFill>
              </a:defRPr>
            </a:lvl3pPr>
            <a:lvl4pPr indent="-228600" lvl="3" marL="1828800" algn="l">
              <a:lnSpc>
                <a:spcPct val="115000"/>
              </a:lnSpc>
              <a:spcBef>
                <a:spcPts val="1600"/>
              </a:spcBef>
              <a:spcAft>
                <a:spcPts val="0"/>
              </a:spcAft>
              <a:buClr>
                <a:srgbClr val="FFFFFF"/>
              </a:buClr>
              <a:buSzPts val="1100"/>
              <a:buNone/>
              <a:defRPr sz="1400">
                <a:solidFill>
                  <a:srgbClr val="FFFFFF"/>
                </a:solidFill>
              </a:defRPr>
            </a:lvl4pPr>
            <a:lvl5pPr indent="-228600" lvl="4" marL="2286000" algn="l">
              <a:lnSpc>
                <a:spcPct val="115000"/>
              </a:lnSpc>
              <a:spcBef>
                <a:spcPts val="1600"/>
              </a:spcBef>
              <a:spcAft>
                <a:spcPts val="0"/>
              </a:spcAft>
              <a:buClr>
                <a:srgbClr val="FFFFFF"/>
              </a:buClr>
              <a:buSzPts val="1100"/>
              <a:buNone/>
              <a:defRPr sz="1400">
                <a:solidFill>
                  <a:srgbClr val="FFFFFF"/>
                </a:solidFill>
              </a:defRPr>
            </a:lvl5pPr>
            <a:lvl6pPr indent="-228600" lvl="5" marL="2743200" algn="l">
              <a:lnSpc>
                <a:spcPct val="115000"/>
              </a:lnSpc>
              <a:spcBef>
                <a:spcPts val="1600"/>
              </a:spcBef>
              <a:spcAft>
                <a:spcPts val="0"/>
              </a:spcAft>
              <a:buClr>
                <a:srgbClr val="FFFFFF"/>
              </a:buClr>
              <a:buSzPts val="1100"/>
              <a:buNone/>
              <a:defRPr sz="1400">
                <a:solidFill>
                  <a:srgbClr val="FFFFFF"/>
                </a:solidFill>
              </a:defRPr>
            </a:lvl6pPr>
            <a:lvl7pPr indent="-228600" lvl="6" marL="3200400" algn="l">
              <a:lnSpc>
                <a:spcPct val="115000"/>
              </a:lnSpc>
              <a:spcBef>
                <a:spcPts val="1600"/>
              </a:spcBef>
              <a:spcAft>
                <a:spcPts val="0"/>
              </a:spcAft>
              <a:buClr>
                <a:srgbClr val="FFFFFF"/>
              </a:buClr>
              <a:buSzPts val="1100"/>
              <a:buNone/>
              <a:defRPr sz="1400">
                <a:solidFill>
                  <a:srgbClr val="FFFFFF"/>
                </a:solidFill>
              </a:defRPr>
            </a:lvl7pPr>
            <a:lvl8pPr indent="-228600" lvl="7" marL="3657600" algn="l">
              <a:lnSpc>
                <a:spcPct val="115000"/>
              </a:lnSpc>
              <a:spcBef>
                <a:spcPts val="1600"/>
              </a:spcBef>
              <a:spcAft>
                <a:spcPts val="0"/>
              </a:spcAft>
              <a:buClr>
                <a:srgbClr val="FFFFFF"/>
              </a:buClr>
              <a:buSzPts val="1100"/>
              <a:buNone/>
              <a:defRPr sz="1400">
                <a:solidFill>
                  <a:srgbClr val="FFFFFF"/>
                </a:solidFill>
              </a:defRPr>
            </a:lvl8pPr>
            <a:lvl9pPr indent="-228600" lvl="8" marL="4114800" algn="l">
              <a:lnSpc>
                <a:spcPct val="115000"/>
              </a:lnSpc>
              <a:spcBef>
                <a:spcPts val="1600"/>
              </a:spcBef>
              <a:spcAft>
                <a:spcPts val="1600"/>
              </a:spcAft>
              <a:buClr>
                <a:srgbClr val="FFFFFF"/>
              </a:buClr>
              <a:buSzPts val="1100"/>
              <a:buNone/>
              <a:defRPr sz="1400">
                <a:solidFill>
                  <a:srgbClr val="FFFFFF"/>
                </a:solidFill>
              </a:defRPr>
            </a:lvl9pPr>
          </a:lstStyle>
          <a:p/>
        </p:txBody>
      </p:sp>
      <p:sp>
        <p:nvSpPr>
          <p:cNvPr id="210" name="Google Shape;210;p33"/>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5">
  <p:cSld name="AUTOLAYOUT_29">
    <p:bg>
      <p:bgPr>
        <a:solidFill>
          <a:srgbClr val="FFFFFF"/>
        </a:solidFill>
      </p:bgPr>
    </p:bg>
    <p:spTree>
      <p:nvGrpSpPr>
        <p:cNvPr id="211" name="Shape 211"/>
        <p:cNvGrpSpPr/>
        <p:nvPr/>
      </p:nvGrpSpPr>
      <p:grpSpPr>
        <a:xfrm>
          <a:off x="0" y="0"/>
          <a:ext cx="0" cy="0"/>
          <a:chOff x="0" y="0"/>
          <a:chExt cx="0" cy="0"/>
        </a:xfrm>
      </p:grpSpPr>
      <p:sp>
        <p:nvSpPr>
          <p:cNvPr id="212" name="Google Shape;212;p34"/>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4"/>
          <p:cNvSpPr/>
          <p:nvPr/>
        </p:nvSpPr>
        <p:spPr>
          <a:xfrm>
            <a:off x="6531575" y="0"/>
            <a:ext cx="864300" cy="2460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4"/>
          <p:cNvSpPr/>
          <p:nvPr/>
        </p:nvSpPr>
        <p:spPr>
          <a:xfrm>
            <a:off x="7395898" y="0"/>
            <a:ext cx="1748100" cy="2460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4"/>
          <p:cNvSpPr/>
          <p:nvPr/>
        </p:nvSpPr>
        <p:spPr>
          <a:xfrm flipH="1">
            <a:off x="6096275" y="0"/>
            <a:ext cx="435300" cy="246000"/>
          </a:xfrm>
          <a:prstGeom prst="rect">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4"/>
          <p:cNvSpPr/>
          <p:nvPr/>
        </p:nvSpPr>
        <p:spPr>
          <a:xfrm>
            <a:off x="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4"/>
          <p:cNvSpPr txBox="1"/>
          <p:nvPr>
            <p:ph type="title"/>
          </p:nvPr>
        </p:nvSpPr>
        <p:spPr>
          <a:xfrm>
            <a:off x="6281725" y="679625"/>
            <a:ext cx="2683200" cy="10425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None/>
              <a:defRPr b="1" sz="2400">
                <a:solidFill>
                  <a:srgbClr val="FFFFFF"/>
                </a:solidFill>
              </a:defRPr>
            </a:lvl1pPr>
            <a:lvl2pPr lvl="1" algn="l">
              <a:lnSpc>
                <a:spcPct val="100000"/>
              </a:lnSpc>
              <a:spcBef>
                <a:spcPts val="0"/>
              </a:spcBef>
              <a:spcAft>
                <a:spcPts val="0"/>
              </a:spcAft>
              <a:buNone/>
              <a:defRPr b="1" sz="2400">
                <a:solidFill>
                  <a:srgbClr val="FFFFFF"/>
                </a:solidFill>
              </a:defRPr>
            </a:lvl2pPr>
            <a:lvl3pPr lvl="2" algn="l">
              <a:lnSpc>
                <a:spcPct val="100000"/>
              </a:lnSpc>
              <a:spcBef>
                <a:spcPts val="0"/>
              </a:spcBef>
              <a:spcAft>
                <a:spcPts val="0"/>
              </a:spcAft>
              <a:buNone/>
              <a:defRPr b="1" sz="2400">
                <a:solidFill>
                  <a:srgbClr val="FFFFFF"/>
                </a:solidFill>
              </a:defRPr>
            </a:lvl3pPr>
            <a:lvl4pPr lvl="3" algn="l">
              <a:lnSpc>
                <a:spcPct val="100000"/>
              </a:lnSpc>
              <a:spcBef>
                <a:spcPts val="0"/>
              </a:spcBef>
              <a:spcAft>
                <a:spcPts val="0"/>
              </a:spcAft>
              <a:buNone/>
              <a:defRPr b="1" sz="2400">
                <a:solidFill>
                  <a:srgbClr val="FFFFFF"/>
                </a:solidFill>
              </a:defRPr>
            </a:lvl4pPr>
            <a:lvl5pPr lvl="4" algn="l">
              <a:lnSpc>
                <a:spcPct val="100000"/>
              </a:lnSpc>
              <a:spcBef>
                <a:spcPts val="0"/>
              </a:spcBef>
              <a:spcAft>
                <a:spcPts val="0"/>
              </a:spcAft>
              <a:buNone/>
              <a:defRPr b="1" sz="2400">
                <a:solidFill>
                  <a:srgbClr val="FFFFFF"/>
                </a:solidFill>
              </a:defRPr>
            </a:lvl5pPr>
            <a:lvl6pPr lvl="5" algn="l">
              <a:lnSpc>
                <a:spcPct val="100000"/>
              </a:lnSpc>
              <a:spcBef>
                <a:spcPts val="0"/>
              </a:spcBef>
              <a:spcAft>
                <a:spcPts val="0"/>
              </a:spcAft>
              <a:buNone/>
              <a:defRPr b="1" sz="2400">
                <a:solidFill>
                  <a:srgbClr val="FFFFFF"/>
                </a:solidFill>
              </a:defRPr>
            </a:lvl6pPr>
            <a:lvl7pPr lvl="6" algn="l">
              <a:lnSpc>
                <a:spcPct val="100000"/>
              </a:lnSpc>
              <a:spcBef>
                <a:spcPts val="0"/>
              </a:spcBef>
              <a:spcAft>
                <a:spcPts val="0"/>
              </a:spcAft>
              <a:buNone/>
              <a:defRPr b="1" sz="2400">
                <a:solidFill>
                  <a:srgbClr val="FFFFFF"/>
                </a:solidFill>
              </a:defRPr>
            </a:lvl7pPr>
            <a:lvl8pPr lvl="7" algn="l">
              <a:lnSpc>
                <a:spcPct val="100000"/>
              </a:lnSpc>
              <a:spcBef>
                <a:spcPts val="0"/>
              </a:spcBef>
              <a:spcAft>
                <a:spcPts val="0"/>
              </a:spcAft>
              <a:buNone/>
              <a:defRPr b="1" sz="2400">
                <a:solidFill>
                  <a:srgbClr val="FFFFFF"/>
                </a:solidFill>
              </a:defRPr>
            </a:lvl8pPr>
            <a:lvl9pPr lvl="8" algn="l">
              <a:lnSpc>
                <a:spcPct val="100000"/>
              </a:lnSpc>
              <a:spcBef>
                <a:spcPts val="0"/>
              </a:spcBef>
              <a:spcAft>
                <a:spcPts val="0"/>
              </a:spcAft>
              <a:buNone/>
              <a:defRPr b="1" sz="2400">
                <a:solidFill>
                  <a:srgbClr val="FFFFFF"/>
                </a:solidFill>
              </a:defRPr>
            </a:lvl9pPr>
          </a:lstStyle>
          <a:p/>
        </p:txBody>
      </p:sp>
      <p:sp>
        <p:nvSpPr>
          <p:cNvPr id="218" name="Google Shape;218;p34"/>
          <p:cNvSpPr txBox="1"/>
          <p:nvPr>
            <p:ph idx="1" type="body"/>
          </p:nvPr>
        </p:nvSpPr>
        <p:spPr>
          <a:xfrm>
            <a:off x="6281725" y="1798300"/>
            <a:ext cx="2683200" cy="25401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rgbClr val="FFFFFF"/>
              </a:buClr>
              <a:buSzPts val="1600"/>
              <a:buNone/>
              <a:defRPr sz="1600">
                <a:solidFill>
                  <a:srgbClr val="FFFFFF"/>
                </a:solidFill>
              </a:defRPr>
            </a:lvl1pPr>
            <a:lvl2pPr indent="-228600" lvl="1" marL="914400" algn="l">
              <a:lnSpc>
                <a:spcPct val="115000"/>
              </a:lnSpc>
              <a:spcBef>
                <a:spcPts val="1600"/>
              </a:spcBef>
              <a:spcAft>
                <a:spcPts val="0"/>
              </a:spcAft>
              <a:buClr>
                <a:srgbClr val="FFFFFF"/>
              </a:buClr>
              <a:buSzPts val="1100"/>
              <a:buNone/>
              <a:defRPr sz="1400">
                <a:solidFill>
                  <a:srgbClr val="FFFFFF"/>
                </a:solidFill>
              </a:defRPr>
            </a:lvl2pPr>
            <a:lvl3pPr indent="-228600" lvl="2" marL="1371600" algn="l">
              <a:lnSpc>
                <a:spcPct val="115000"/>
              </a:lnSpc>
              <a:spcBef>
                <a:spcPts val="1600"/>
              </a:spcBef>
              <a:spcAft>
                <a:spcPts val="0"/>
              </a:spcAft>
              <a:buClr>
                <a:srgbClr val="FFFFFF"/>
              </a:buClr>
              <a:buSzPts val="1100"/>
              <a:buNone/>
              <a:defRPr sz="1400">
                <a:solidFill>
                  <a:srgbClr val="FFFFFF"/>
                </a:solidFill>
              </a:defRPr>
            </a:lvl3pPr>
            <a:lvl4pPr indent="-228600" lvl="3" marL="1828800" algn="l">
              <a:lnSpc>
                <a:spcPct val="115000"/>
              </a:lnSpc>
              <a:spcBef>
                <a:spcPts val="1600"/>
              </a:spcBef>
              <a:spcAft>
                <a:spcPts val="0"/>
              </a:spcAft>
              <a:buClr>
                <a:srgbClr val="FFFFFF"/>
              </a:buClr>
              <a:buSzPts val="1100"/>
              <a:buNone/>
              <a:defRPr sz="1400">
                <a:solidFill>
                  <a:srgbClr val="FFFFFF"/>
                </a:solidFill>
              </a:defRPr>
            </a:lvl4pPr>
            <a:lvl5pPr indent="-228600" lvl="4" marL="2286000" algn="l">
              <a:lnSpc>
                <a:spcPct val="115000"/>
              </a:lnSpc>
              <a:spcBef>
                <a:spcPts val="1600"/>
              </a:spcBef>
              <a:spcAft>
                <a:spcPts val="0"/>
              </a:spcAft>
              <a:buClr>
                <a:srgbClr val="FFFFFF"/>
              </a:buClr>
              <a:buSzPts val="1100"/>
              <a:buNone/>
              <a:defRPr sz="1400">
                <a:solidFill>
                  <a:srgbClr val="FFFFFF"/>
                </a:solidFill>
              </a:defRPr>
            </a:lvl5pPr>
            <a:lvl6pPr indent="-228600" lvl="5" marL="2743200" algn="l">
              <a:lnSpc>
                <a:spcPct val="115000"/>
              </a:lnSpc>
              <a:spcBef>
                <a:spcPts val="1600"/>
              </a:spcBef>
              <a:spcAft>
                <a:spcPts val="0"/>
              </a:spcAft>
              <a:buClr>
                <a:srgbClr val="FFFFFF"/>
              </a:buClr>
              <a:buSzPts val="1100"/>
              <a:buNone/>
              <a:defRPr sz="1400">
                <a:solidFill>
                  <a:srgbClr val="FFFFFF"/>
                </a:solidFill>
              </a:defRPr>
            </a:lvl6pPr>
            <a:lvl7pPr indent="-228600" lvl="6" marL="3200400" algn="l">
              <a:lnSpc>
                <a:spcPct val="115000"/>
              </a:lnSpc>
              <a:spcBef>
                <a:spcPts val="1600"/>
              </a:spcBef>
              <a:spcAft>
                <a:spcPts val="0"/>
              </a:spcAft>
              <a:buClr>
                <a:srgbClr val="FFFFFF"/>
              </a:buClr>
              <a:buSzPts val="1100"/>
              <a:buNone/>
              <a:defRPr sz="1400">
                <a:solidFill>
                  <a:srgbClr val="FFFFFF"/>
                </a:solidFill>
              </a:defRPr>
            </a:lvl7pPr>
            <a:lvl8pPr indent="-228600" lvl="7" marL="3657600" algn="l">
              <a:lnSpc>
                <a:spcPct val="115000"/>
              </a:lnSpc>
              <a:spcBef>
                <a:spcPts val="1600"/>
              </a:spcBef>
              <a:spcAft>
                <a:spcPts val="0"/>
              </a:spcAft>
              <a:buClr>
                <a:srgbClr val="FFFFFF"/>
              </a:buClr>
              <a:buSzPts val="1100"/>
              <a:buNone/>
              <a:defRPr sz="1400">
                <a:solidFill>
                  <a:srgbClr val="FFFFFF"/>
                </a:solidFill>
              </a:defRPr>
            </a:lvl8pPr>
            <a:lvl9pPr indent="-228600" lvl="8" marL="4114800" algn="l">
              <a:lnSpc>
                <a:spcPct val="115000"/>
              </a:lnSpc>
              <a:spcBef>
                <a:spcPts val="1600"/>
              </a:spcBef>
              <a:spcAft>
                <a:spcPts val="1600"/>
              </a:spcAft>
              <a:buClr>
                <a:srgbClr val="FFFFFF"/>
              </a:buClr>
              <a:buSzPts val="1100"/>
              <a:buNone/>
              <a:defRPr sz="1400">
                <a:solidFill>
                  <a:srgbClr val="FFFFFF"/>
                </a:solidFill>
              </a:defRPr>
            </a:lvl9pPr>
          </a:lstStyle>
          <a:p/>
        </p:txBody>
      </p:sp>
      <p:sp>
        <p:nvSpPr>
          <p:cNvPr id="219" name="Google Shape;219;p34"/>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6">
  <p:cSld name="AUTOLAYOUT_30">
    <p:bg>
      <p:bgPr>
        <a:solidFill>
          <a:srgbClr val="FFFFFF"/>
        </a:solidFill>
      </p:bgPr>
    </p:bg>
    <p:spTree>
      <p:nvGrpSpPr>
        <p:cNvPr id="220" name="Shape 220"/>
        <p:cNvGrpSpPr/>
        <p:nvPr/>
      </p:nvGrpSpPr>
      <p:grpSpPr>
        <a:xfrm>
          <a:off x="0" y="0"/>
          <a:ext cx="0" cy="0"/>
          <a:chOff x="0" y="0"/>
          <a:chExt cx="0" cy="0"/>
        </a:xfrm>
      </p:grpSpPr>
      <p:sp>
        <p:nvSpPr>
          <p:cNvPr id="221" name="Google Shape;221;p3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5"/>
          <p:cNvSpPr/>
          <p:nvPr/>
        </p:nvSpPr>
        <p:spPr>
          <a:xfrm>
            <a:off x="2705800" y="0"/>
            <a:ext cx="6438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5"/>
          <p:cNvSpPr txBox="1"/>
          <p:nvPr>
            <p:ph type="title"/>
          </p:nvPr>
        </p:nvSpPr>
        <p:spPr>
          <a:xfrm>
            <a:off x="304800" y="710000"/>
            <a:ext cx="2089800" cy="759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b="1" sz="1800">
                <a:solidFill>
                  <a:srgbClr val="3367D6"/>
                </a:solidFill>
              </a:defRPr>
            </a:lvl1pPr>
            <a:lvl2pPr lvl="1" algn="l">
              <a:lnSpc>
                <a:spcPct val="100000"/>
              </a:lnSpc>
              <a:spcBef>
                <a:spcPts val="0"/>
              </a:spcBef>
              <a:spcAft>
                <a:spcPts val="0"/>
              </a:spcAft>
              <a:buClr>
                <a:schemeClr val="dk1"/>
              </a:buClr>
              <a:buSzPts val="1800"/>
              <a:buNone/>
              <a:defRPr b="1" sz="1800">
                <a:solidFill>
                  <a:srgbClr val="3367D6"/>
                </a:solidFill>
              </a:defRPr>
            </a:lvl2pPr>
            <a:lvl3pPr lvl="2" algn="l">
              <a:lnSpc>
                <a:spcPct val="100000"/>
              </a:lnSpc>
              <a:spcBef>
                <a:spcPts val="0"/>
              </a:spcBef>
              <a:spcAft>
                <a:spcPts val="0"/>
              </a:spcAft>
              <a:buClr>
                <a:schemeClr val="dk1"/>
              </a:buClr>
              <a:buSzPts val="1800"/>
              <a:buNone/>
              <a:defRPr b="1" sz="1800">
                <a:solidFill>
                  <a:srgbClr val="3367D6"/>
                </a:solidFill>
              </a:defRPr>
            </a:lvl3pPr>
            <a:lvl4pPr lvl="3" algn="l">
              <a:lnSpc>
                <a:spcPct val="100000"/>
              </a:lnSpc>
              <a:spcBef>
                <a:spcPts val="0"/>
              </a:spcBef>
              <a:spcAft>
                <a:spcPts val="0"/>
              </a:spcAft>
              <a:buClr>
                <a:schemeClr val="dk1"/>
              </a:buClr>
              <a:buSzPts val="1800"/>
              <a:buNone/>
              <a:defRPr b="1" sz="1800">
                <a:solidFill>
                  <a:srgbClr val="3367D6"/>
                </a:solidFill>
              </a:defRPr>
            </a:lvl4pPr>
            <a:lvl5pPr lvl="4" algn="l">
              <a:lnSpc>
                <a:spcPct val="100000"/>
              </a:lnSpc>
              <a:spcBef>
                <a:spcPts val="0"/>
              </a:spcBef>
              <a:spcAft>
                <a:spcPts val="0"/>
              </a:spcAft>
              <a:buClr>
                <a:schemeClr val="dk1"/>
              </a:buClr>
              <a:buSzPts val="1800"/>
              <a:buNone/>
              <a:defRPr b="1" sz="1800">
                <a:solidFill>
                  <a:srgbClr val="3367D6"/>
                </a:solidFill>
              </a:defRPr>
            </a:lvl5pPr>
            <a:lvl6pPr lvl="5" algn="l">
              <a:lnSpc>
                <a:spcPct val="100000"/>
              </a:lnSpc>
              <a:spcBef>
                <a:spcPts val="0"/>
              </a:spcBef>
              <a:spcAft>
                <a:spcPts val="0"/>
              </a:spcAft>
              <a:buClr>
                <a:schemeClr val="dk1"/>
              </a:buClr>
              <a:buSzPts val="1800"/>
              <a:buNone/>
              <a:defRPr b="1" sz="1800">
                <a:solidFill>
                  <a:srgbClr val="3367D6"/>
                </a:solidFill>
              </a:defRPr>
            </a:lvl6pPr>
            <a:lvl7pPr lvl="6" algn="l">
              <a:lnSpc>
                <a:spcPct val="100000"/>
              </a:lnSpc>
              <a:spcBef>
                <a:spcPts val="0"/>
              </a:spcBef>
              <a:spcAft>
                <a:spcPts val="0"/>
              </a:spcAft>
              <a:buClr>
                <a:schemeClr val="dk1"/>
              </a:buClr>
              <a:buSzPts val="1800"/>
              <a:buNone/>
              <a:defRPr b="1" sz="1800">
                <a:solidFill>
                  <a:srgbClr val="3367D6"/>
                </a:solidFill>
              </a:defRPr>
            </a:lvl7pPr>
            <a:lvl8pPr lvl="7" algn="l">
              <a:lnSpc>
                <a:spcPct val="100000"/>
              </a:lnSpc>
              <a:spcBef>
                <a:spcPts val="0"/>
              </a:spcBef>
              <a:spcAft>
                <a:spcPts val="0"/>
              </a:spcAft>
              <a:buClr>
                <a:schemeClr val="dk1"/>
              </a:buClr>
              <a:buSzPts val="1800"/>
              <a:buNone/>
              <a:defRPr b="1" sz="1800">
                <a:solidFill>
                  <a:srgbClr val="3367D6"/>
                </a:solidFill>
              </a:defRPr>
            </a:lvl8pPr>
            <a:lvl9pPr lvl="8" algn="l">
              <a:lnSpc>
                <a:spcPct val="100000"/>
              </a:lnSpc>
              <a:spcBef>
                <a:spcPts val="0"/>
              </a:spcBef>
              <a:spcAft>
                <a:spcPts val="0"/>
              </a:spcAft>
              <a:buClr>
                <a:schemeClr val="dk1"/>
              </a:buClr>
              <a:buSzPts val="1800"/>
              <a:buNone/>
              <a:defRPr b="1" sz="1800">
                <a:solidFill>
                  <a:srgbClr val="3367D6"/>
                </a:solidFill>
              </a:defRPr>
            </a:lvl9pPr>
          </a:lstStyle>
          <a:p/>
        </p:txBody>
      </p:sp>
      <p:sp>
        <p:nvSpPr>
          <p:cNvPr id="224" name="Google Shape;224;p35"/>
          <p:cNvSpPr txBox="1"/>
          <p:nvPr>
            <p:ph idx="1" type="body"/>
          </p:nvPr>
        </p:nvSpPr>
        <p:spPr>
          <a:xfrm>
            <a:off x="304800" y="1554150"/>
            <a:ext cx="2089800" cy="33105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dk2"/>
              </a:buClr>
              <a:buSzPts val="1400"/>
              <a:buNone/>
              <a:defRPr sz="1400">
                <a:solidFill>
                  <a:schemeClr val="dk2"/>
                </a:solidFill>
              </a:defRPr>
            </a:lvl1pPr>
            <a:lvl2pPr indent="-228600" lvl="1" marL="914400" algn="l">
              <a:lnSpc>
                <a:spcPct val="115000"/>
              </a:lnSpc>
              <a:spcBef>
                <a:spcPts val="1600"/>
              </a:spcBef>
              <a:spcAft>
                <a:spcPts val="0"/>
              </a:spcAft>
              <a:buClr>
                <a:schemeClr val="dk2"/>
              </a:buClr>
              <a:buSzPts val="1200"/>
              <a:buNone/>
              <a:defRPr sz="1200">
                <a:solidFill>
                  <a:schemeClr val="dk2"/>
                </a:solidFill>
              </a:defRPr>
            </a:lvl2pPr>
            <a:lvl3pPr indent="-228600" lvl="2" marL="1371600" algn="l">
              <a:lnSpc>
                <a:spcPct val="115000"/>
              </a:lnSpc>
              <a:spcBef>
                <a:spcPts val="1600"/>
              </a:spcBef>
              <a:spcAft>
                <a:spcPts val="0"/>
              </a:spcAft>
              <a:buClr>
                <a:schemeClr val="dk2"/>
              </a:buClr>
              <a:buSzPts val="1200"/>
              <a:buNone/>
              <a:defRPr sz="1200">
                <a:solidFill>
                  <a:schemeClr val="dk2"/>
                </a:solidFill>
              </a:defRPr>
            </a:lvl3pPr>
            <a:lvl4pPr indent="-228600" lvl="3" marL="1828800" algn="l">
              <a:lnSpc>
                <a:spcPct val="115000"/>
              </a:lnSpc>
              <a:spcBef>
                <a:spcPts val="1600"/>
              </a:spcBef>
              <a:spcAft>
                <a:spcPts val="0"/>
              </a:spcAft>
              <a:buClr>
                <a:schemeClr val="dk2"/>
              </a:buClr>
              <a:buSzPts val="1200"/>
              <a:buNone/>
              <a:defRPr sz="1200">
                <a:solidFill>
                  <a:schemeClr val="dk2"/>
                </a:solidFill>
              </a:defRPr>
            </a:lvl4pPr>
            <a:lvl5pPr indent="-228600" lvl="4" marL="2286000" algn="l">
              <a:lnSpc>
                <a:spcPct val="115000"/>
              </a:lnSpc>
              <a:spcBef>
                <a:spcPts val="1600"/>
              </a:spcBef>
              <a:spcAft>
                <a:spcPts val="0"/>
              </a:spcAft>
              <a:buClr>
                <a:schemeClr val="dk2"/>
              </a:buClr>
              <a:buSzPts val="1200"/>
              <a:buNone/>
              <a:defRPr sz="1200">
                <a:solidFill>
                  <a:schemeClr val="dk2"/>
                </a:solidFill>
              </a:defRPr>
            </a:lvl5pPr>
            <a:lvl6pPr indent="-228600" lvl="5" marL="2743200" algn="l">
              <a:lnSpc>
                <a:spcPct val="115000"/>
              </a:lnSpc>
              <a:spcBef>
                <a:spcPts val="1600"/>
              </a:spcBef>
              <a:spcAft>
                <a:spcPts val="0"/>
              </a:spcAft>
              <a:buClr>
                <a:schemeClr val="dk2"/>
              </a:buClr>
              <a:buSzPts val="1200"/>
              <a:buNone/>
              <a:defRPr sz="1200">
                <a:solidFill>
                  <a:schemeClr val="dk2"/>
                </a:solidFill>
              </a:defRPr>
            </a:lvl6pPr>
            <a:lvl7pPr indent="-228600" lvl="6" marL="3200400" algn="l">
              <a:lnSpc>
                <a:spcPct val="115000"/>
              </a:lnSpc>
              <a:spcBef>
                <a:spcPts val="1600"/>
              </a:spcBef>
              <a:spcAft>
                <a:spcPts val="0"/>
              </a:spcAft>
              <a:buClr>
                <a:schemeClr val="dk2"/>
              </a:buClr>
              <a:buSzPts val="1200"/>
              <a:buNone/>
              <a:defRPr sz="1200">
                <a:solidFill>
                  <a:schemeClr val="dk2"/>
                </a:solidFill>
              </a:defRPr>
            </a:lvl7pPr>
            <a:lvl8pPr indent="-228600" lvl="7" marL="3657600" algn="l">
              <a:lnSpc>
                <a:spcPct val="115000"/>
              </a:lnSpc>
              <a:spcBef>
                <a:spcPts val="1600"/>
              </a:spcBef>
              <a:spcAft>
                <a:spcPts val="0"/>
              </a:spcAft>
              <a:buClr>
                <a:schemeClr val="dk2"/>
              </a:buClr>
              <a:buSzPts val="1200"/>
              <a:buNone/>
              <a:defRPr sz="1200">
                <a:solidFill>
                  <a:schemeClr val="dk2"/>
                </a:solidFill>
              </a:defRPr>
            </a:lvl8pPr>
            <a:lvl9pPr indent="-228600" lvl="8" marL="4114800" algn="l">
              <a:lnSpc>
                <a:spcPct val="115000"/>
              </a:lnSpc>
              <a:spcBef>
                <a:spcPts val="1600"/>
              </a:spcBef>
              <a:spcAft>
                <a:spcPts val="1600"/>
              </a:spcAft>
              <a:buClr>
                <a:schemeClr val="dk2"/>
              </a:buClr>
              <a:buSzPts val="1200"/>
              <a:buNone/>
              <a:defRPr sz="1200">
                <a:solidFill>
                  <a:schemeClr val="dk2"/>
                </a:solidFill>
              </a:defRPr>
            </a:lvl9pPr>
          </a:lstStyle>
          <a:p/>
        </p:txBody>
      </p:sp>
      <p:sp>
        <p:nvSpPr>
          <p:cNvPr id="225" name="Google Shape;225;p35"/>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3">
  <p:cSld name="AUTOLAYOUT_33">
    <p:bg>
      <p:bgPr>
        <a:solidFill>
          <a:srgbClr val="FFFFFF"/>
        </a:solidFill>
      </p:bgPr>
    </p:bg>
    <p:spTree>
      <p:nvGrpSpPr>
        <p:cNvPr id="226" name="Shape 226"/>
        <p:cNvGrpSpPr/>
        <p:nvPr/>
      </p:nvGrpSpPr>
      <p:grpSpPr>
        <a:xfrm>
          <a:off x="0" y="0"/>
          <a:ext cx="0" cy="0"/>
          <a:chOff x="0" y="0"/>
          <a:chExt cx="0" cy="0"/>
        </a:xfrm>
      </p:grpSpPr>
      <p:sp>
        <p:nvSpPr>
          <p:cNvPr id="227" name="Google Shape;227;p36"/>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6"/>
          <p:cNvSpPr/>
          <p:nvPr/>
        </p:nvSpPr>
        <p:spPr>
          <a:xfrm rot="5400000">
            <a:off x="714198" y="4772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6"/>
          <p:cNvSpPr/>
          <p:nvPr/>
        </p:nvSpPr>
        <p:spPr>
          <a:xfrm flipH="1" rot="-5400000">
            <a:off x="928672" y="-166420"/>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6"/>
          <p:cNvSpPr txBox="1"/>
          <p:nvPr>
            <p:ph type="title"/>
          </p:nvPr>
        </p:nvSpPr>
        <p:spPr>
          <a:xfrm>
            <a:off x="762025" y="1189150"/>
            <a:ext cx="76200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None/>
              <a:defRPr b="1" sz="3600">
                <a:solidFill>
                  <a:srgbClr val="212121"/>
                </a:solidFill>
              </a:defRPr>
            </a:lvl1pPr>
            <a:lvl2pPr lvl="1" algn="l">
              <a:lnSpc>
                <a:spcPct val="100000"/>
              </a:lnSpc>
              <a:spcBef>
                <a:spcPts val="0"/>
              </a:spcBef>
              <a:spcAft>
                <a:spcPts val="0"/>
              </a:spcAft>
              <a:buNone/>
              <a:defRPr b="1" sz="3600">
                <a:solidFill>
                  <a:srgbClr val="212121"/>
                </a:solidFill>
              </a:defRPr>
            </a:lvl2pPr>
            <a:lvl3pPr lvl="2" algn="l">
              <a:lnSpc>
                <a:spcPct val="100000"/>
              </a:lnSpc>
              <a:spcBef>
                <a:spcPts val="0"/>
              </a:spcBef>
              <a:spcAft>
                <a:spcPts val="0"/>
              </a:spcAft>
              <a:buNone/>
              <a:defRPr b="1" sz="3600">
                <a:solidFill>
                  <a:srgbClr val="212121"/>
                </a:solidFill>
              </a:defRPr>
            </a:lvl3pPr>
            <a:lvl4pPr lvl="3" algn="l">
              <a:lnSpc>
                <a:spcPct val="100000"/>
              </a:lnSpc>
              <a:spcBef>
                <a:spcPts val="0"/>
              </a:spcBef>
              <a:spcAft>
                <a:spcPts val="0"/>
              </a:spcAft>
              <a:buNone/>
              <a:defRPr b="1" sz="3600">
                <a:solidFill>
                  <a:srgbClr val="212121"/>
                </a:solidFill>
              </a:defRPr>
            </a:lvl4pPr>
            <a:lvl5pPr lvl="4" algn="l">
              <a:lnSpc>
                <a:spcPct val="100000"/>
              </a:lnSpc>
              <a:spcBef>
                <a:spcPts val="0"/>
              </a:spcBef>
              <a:spcAft>
                <a:spcPts val="0"/>
              </a:spcAft>
              <a:buNone/>
              <a:defRPr b="1" sz="3600">
                <a:solidFill>
                  <a:srgbClr val="212121"/>
                </a:solidFill>
              </a:defRPr>
            </a:lvl5pPr>
            <a:lvl6pPr lvl="5" algn="l">
              <a:lnSpc>
                <a:spcPct val="100000"/>
              </a:lnSpc>
              <a:spcBef>
                <a:spcPts val="0"/>
              </a:spcBef>
              <a:spcAft>
                <a:spcPts val="0"/>
              </a:spcAft>
              <a:buNone/>
              <a:defRPr b="1" sz="3600">
                <a:solidFill>
                  <a:srgbClr val="212121"/>
                </a:solidFill>
              </a:defRPr>
            </a:lvl6pPr>
            <a:lvl7pPr lvl="6" algn="l">
              <a:lnSpc>
                <a:spcPct val="100000"/>
              </a:lnSpc>
              <a:spcBef>
                <a:spcPts val="0"/>
              </a:spcBef>
              <a:spcAft>
                <a:spcPts val="0"/>
              </a:spcAft>
              <a:buNone/>
              <a:defRPr b="1" sz="3600">
                <a:solidFill>
                  <a:srgbClr val="212121"/>
                </a:solidFill>
              </a:defRPr>
            </a:lvl7pPr>
            <a:lvl8pPr lvl="7" algn="l">
              <a:lnSpc>
                <a:spcPct val="100000"/>
              </a:lnSpc>
              <a:spcBef>
                <a:spcPts val="0"/>
              </a:spcBef>
              <a:spcAft>
                <a:spcPts val="0"/>
              </a:spcAft>
              <a:buNone/>
              <a:defRPr b="1" sz="3600">
                <a:solidFill>
                  <a:srgbClr val="212121"/>
                </a:solidFill>
              </a:defRPr>
            </a:lvl8pPr>
            <a:lvl9pPr lvl="8" algn="l">
              <a:lnSpc>
                <a:spcPct val="100000"/>
              </a:lnSpc>
              <a:spcBef>
                <a:spcPts val="0"/>
              </a:spcBef>
              <a:spcAft>
                <a:spcPts val="0"/>
              </a:spcAft>
              <a:buNone/>
              <a:defRPr b="1" sz="3600">
                <a:solidFill>
                  <a:srgbClr val="212121"/>
                </a:solidFill>
              </a:defRPr>
            </a:lvl9pPr>
          </a:lstStyle>
          <a:p/>
        </p:txBody>
      </p:sp>
      <p:sp>
        <p:nvSpPr>
          <p:cNvPr id="231" name="Google Shape;231;p36"/>
          <p:cNvSpPr txBox="1"/>
          <p:nvPr>
            <p:ph idx="1" type="body"/>
          </p:nvPr>
        </p:nvSpPr>
        <p:spPr>
          <a:xfrm>
            <a:off x="762025" y="2253000"/>
            <a:ext cx="7620000" cy="23346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rgbClr val="616161"/>
              </a:buClr>
              <a:buSzPts val="2000"/>
              <a:buNone/>
              <a:defRPr sz="2000">
                <a:solidFill>
                  <a:srgbClr val="616161"/>
                </a:solidFill>
              </a:defRPr>
            </a:lvl1pPr>
            <a:lvl2pPr indent="-228600" lvl="1" marL="914400" algn="l">
              <a:lnSpc>
                <a:spcPct val="115000"/>
              </a:lnSpc>
              <a:spcBef>
                <a:spcPts val="1600"/>
              </a:spcBef>
              <a:spcAft>
                <a:spcPts val="0"/>
              </a:spcAft>
              <a:buClr>
                <a:srgbClr val="616161"/>
              </a:buClr>
              <a:buSzPts val="1600"/>
              <a:buNone/>
              <a:defRPr sz="1600">
                <a:solidFill>
                  <a:srgbClr val="616161"/>
                </a:solidFill>
              </a:defRPr>
            </a:lvl2pPr>
            <a:lvl3pPr indent="-228600" lvl="2" marL="1371600" algn="l">
              <a:lnSpc>
                <a:spcPct val="115000"/>
              </a:lnSpc>
              <a:spcBef>
                <a:spcPts val="1600"/>
              </a:spcBef>
              <a:spcAft>
                <a:spcPts val="0"/>
              </a:spcAft>
              <a:buClr>
                <a:srgbClr val="616161"/>
              </a:buClr>
              <a:buSzPts val="1600"/>
              <a:buNone/>
              <a:defRPr sz="1600">
                <a:solidFill>
                  <a:srgbClr val="616161"/>
                </a:solidFill>
              </a:defRPr>
            </a:lvl3pPr>
            <a:lvl4pPr indent="-228600" lvl="3" marL="1828800" algn="l">
              <a:lnSpc>
                <a:spcPct val="115000"/>
              </a:lnSpc>
              <a:spcBef>
                <a:spcPts val="1600"/>
              </a:spcBef>
              <a:spcAft>
                <a:spcPts val="0"/>
              </a:spcAft>
              <a:buClr>
                <a:srgbClr val="616161"/>
              </a:buClr>
              <a:buSzPts val="1600"/>
              <a:buNone/>
              <a:defRPr sz="1600">
                <a:solidFill>
                  <a:srgbClr val="616161"/>
                </a:solidFill>
              </a:defRPr>
            </a:lvl4pPr>
            <a:lvl5pPr indent="-228600" lvl="4" marL="2286000" algn="l">
              <a:lnSpc>
                <a:spcPct val="115000"/>
              </a:lnSpc>
              <a:spcBef>
                <a:spcPts val="1600"/>
              </a:spcBef>
              <a:spcAft>
                <a:spcPts val="0"/>
              </a:spcAft>
              <a:buClr>
                <a:srgbClr val="616161"/>
              </a:buClr>
              <a:buSzPts val="1600"/>
              <a:buNone/>
              <a:defRPr sz="1600">
                <a:solidFill>
                  <a:srgbClr val="616161"/>
                </a:solidFill>
              </a:defRPr>
            </a:lvl5pPr>
            <a:lvl6pPr indent="-228600" lvl="5" marL="2743200" algn="l">
              <a:lnSpc>
                <a:spcPct val="115000"/>
              </a:lnSpc>
              <a:spcBef>
                <a:spcPts val="1600"/>
              </a:spcBef>
              <a:spcAft>
                <a:spcPts val="0"/>
              </a:spcAft>
              <a:buClr>
                <a:srgbClr val="616161"/>
              </a:buClr>
              <a:buSzPts val="1600"/>
              <a:buNone/>
              <a:defRPr sz="1600">
                <a:solidFill>
                  <a:srgbClr val="616161"/>
                </a:solidFill>
              </a:defRPr>
            </a:lvl6pPr>
            <a:lvl7pPr indent="-228600" lvl="6" marL="3200400" algn="l">
              <a:lnSpc>
                <a:spcPct val="115000"/>
              </a:lnSpc>
              <a:spcBef>
                <a:spcPts val="1600"/>
              </a:spcBef>
              <a:spcAft>
                <a:spcPts val="0"/>
              </a:spcAft>
              <a:buClr>
                <a:srgbClr val="616161"/>
              </a:buClr>
              <a:buSzPts val="1600"/>
              <a:buNone/>
              <a:defRPr sz="1600">
                <a:solidFill>
                  <a:srgbClr val="616161"/>
                </a:solidFill>
              </a:defRPr>
            </a:lvl7pPr>
            <a:lvl8pPr indent="-228600" lvl="7" marL="3657600" algn="l">
              <a:lnSpc>
                <a:spcPct val="115000"/>
              </a:lnSpc>
              <a:spcBef>
                <a:spcPts val="1600"/>
              </a:spcBef>
              <a:spcAft>
                <a:spcPts val="0"/>
              </a:spcAft>
              <a:buClr>
                <a:srgbClr val="616161"/>
              </a:buClr>
              <a:buSzPts val="1600"/>
              <a:buNone/>
              <a:defRPr sz="1600">
                <a:solidFill>
                  <a:srgbClr val="616161"/>
                </a:solidFill>
              </a:defRPr>
            </a:lvl8pPr>
            <a:lvl9pPr indent="-228600" lvl="8" marL="4114800" algn="l">
              <a:lnSpc>
                <a:spcPct val="115000"/>
              </a:lnSpc>
              <a:spcBef>
                <a:spcPts val="1600"/>
              </a:spcBef>
              <a:spcAft>
                <a:spcPts val="1600"/>
              </a:spcAft>
              <a:buClr>
                <a:srgbClr val="616161"/>
              </a:buClr>
              <a:buSzPts val="1600"/>
              <a:buNone/>
              <a:defRPr sz="1600">
                <a:solidFill>
                  <a:srgbClr val="616161"/>
                </a:solidFill>
              </a:defRPr>
            </a:lvl9pPr>
          </a:lstStyle>
          <a:p/>
        </p:txBody>
      </p:sp>
      <p:sp>
        <p:nvSpPr>
          <p:cNvPr id="232" name="Google Shape;232;p36"/>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8">
  <p:cSld name="AUTOLAYOUT_34">
    <p:bg>
      <p:bgPr>
        <a:solidFill>
          <a:srgbClr val="FFFFFF"/>
        </a:solidFill>
      </p:bgPr>
    </p:bg>
    <p:spTree>
      <p:nvGrpSpPr>
        <p:cNvPr id="233" name="Shape 233"/>
        <p:cNvGrpSpPr/>
        <p:nvPr/>
      </p:nvGrpSpPr>
      <p:grpSpPr>
        <a:xfrm>
          <a:off x="0" y="0"/>
          <a:ext cx="0" cy="0"/>
          <a:chOff x="0" y="0"/>
          <a:chExt cx="0" cy="0"/>
        </a:xfrm>
      </p:grpSpPr>
      <p:sp>
        <p:nvSpPr>
          <p:cNvPr id="234" name="Google Shape;234;p3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7"/>
          <p:cNvSpPr/>
          <p:nvPr/>
        </p:nvSpPr>
        <p:spPr>
          <a:xfrm>
            <a:off x="2705800" y="0"/>
            <a:ext cx="6438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txBox="1"/>
          <p:nvPr>
            <p:ph type="title"/>
          </p:nvPr>
        </p:nvSpPr>
        <p:spPr>
          <a:xfrm>
            <a:off x="304800" y="710000"/>
            <a:ext cx="2089800" cy="759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l">
              <a:lnSpc>
                <a:spcPct val="100000"/>
              </a:lnSpc>
              <a:spcBef>
                <a:spcPts val="0"/>
              </a:spcBef>
              <a:spcAft>
                <a:spcPts val="0"/>
              </a:spcAft>
              <a:buClr>
                <a:schemeClr val="dk1"/>
              </a:buClr>
              <a:buSzPts val="1800"/>
              <a:buNone/>
              <a:defRPr b="1" sz="1800">
                <a:solidFill>
                  <a:schemeClr val="dk1"/>
                </a:solidFill>
              </a:defRPr>
            </a:lvl2pPr>
            <a:lvl3pPr lvl="2" algn="l">
              <a:lnSpc>
                <a:spcPct val="100000"/>
              </a:lnSpc>
              <a:spcBef>
                <a:spcPts val="0"/>
              </a:spcBef>
              <a:spcAft>
                <a:spcPts val="0"/>
              </a:spcAft>
              <a:buClr>
                <a:schemeClr val="dk1"/>
              </a:buClr>
              <a:buSzPts val="1800"/>
              <a:buNone/>
              <a:defRPr b="1" sz="1800">
                <a:solidFill>
                  <a:schemeClr val="dk1"/>
                </a:solidFill>
              </a:defRPr>
            </a:lvl3pPr>
            <a:lvl4pPr lvl="3" algn="l">
              <a:lnSpc>
                <a:spcPct val="100000"/>
              </a:lnSpc>
              <a:spcBef>
                <a:spcPts val="0"/>
              </a:spcBef>
              <a:spcAft>
                <a:spcPts val="0"/>
              </a:spcAft>
              <a:buClr>
                <a:schemeClr val="dk1"/>
              </a:buClr>
              <a:buSzPts val="1800"/>
              <a:buNone/>
              <a:defRPr b="1" sz="1800">
                <a:solidFill>
                  <a:schemeClr val="dk1"/>
                </a:solidFill>
              </a:defRPr>
            </a:lvl4pPr>
            <a:lvl5pPr lvl="4" algn="l">
              <a:lnSpc>
                <a:spcPct val="100000"/>
              </a:lnSpc>
              <a:spcBef>
                <a:spcPts val="0"/>
              </a:spcBef>
              <a:spcAft>
                <a:spcPts val="0"/>
              </a:spcAft>
              <a:buClr>
                <a:schemeClr val="dk1"/>
              </a:buClr>
              <a:buSzPts val="1800"/>
              <a:buNone/>
              <a:defRPr b="1" sz="1800">
                <a:solidFill>
                  <a:schemeClr val="dk1"/>
                </a:solidFill>
              </a:defRPr>
            </a:lvl5pPr>
            <a:lvl6pPr lvl="5" algn="l">
              <a:lnSpc>
                <a:spcPct val="100000"/>
              </a:lnSpc>
              <a:spcBef>
                <a:spcPts val="0"/>
              </a:spcBef>
              <a:spcAft>
                <a:spcPts val="0"/>
              </a:spcAft>
              <a:buClr>
                <a:schemeClr val="dk1"/>
              </a:buClr>
              <a:buSzPts val="1800"/>
              <a:buNone/>
              <a:defRPr b="1" sz="1800">
                <a:solidFill>
                  <a:schemeClr val="dk1"/>
                </a:solidFill>
              </a:defRPr>
            </a:lvl6pPr>
            <a:lvl7pPr lvl="6" algn="l">
              <a:lnSpc>
                <a:spcPct val="100000"/>
              </a:lnSpc>
              <a:spcBef>
                <a:spcPts val="0"/>
              </a:spcBef>
              <a:spcAft>
                <a:spcPts val="0"/>
              </a:spcAft>
              <a:buClr>
                <a:schemeClr val="dk1"/>
              </a:buClr>
              <a:buSzPts val="1800"/>
              <a:buNone/>
              <a:defRPr b="1" sz="1800">
                <a:solidFill>
                  <a:schemeClr val="dk1"/>
                </a:solidFill>
              </a:defRPr>
            </a:lvl7pPr>
            <a:lvl8pPr lvl="7" algn="l">
              <a:lnSpc>
                <a:spcPct val="100000"/>
              </a:lnSpc>
              <a:spcBef>
                <a:spcPts val="0"/>
              </a:spcBef>
              <a:spcAft>
                <a:spcPts val="0"/>
              </a:spcAft>
              <a:buClr>
                <a:schemeClr val="dk1"/>
              </a:buClr>
              <a:buSzPts val="1800"/>
              <a:buNone/>
              <a:defRPr b="1" sz="1800">
                <a:solidFill>
                  <a:schemeClr val="dk1"/>
                </a:solidFill>
              </a:defRPr>
            </a:lvl8pPr>
            <a:lvl9pPr lvl="8" algn="l">
              <a:lnSpc>
                <a:spcPct val="100000"/>
              </a:lnSpc>
              <a:spcBef>
                <a:spcPts val="0"/>
              </a:spcBef>
              <a:spcAft>
                <a:spcPts val="0"/>
              </a:spcAft>
              <a:buClr>
                <a:schemeClr val="dk1"/>
              </a:buClr>
              <a:buSzPts val="1800"/>
              <a:buNone/>
              <a:defRPr b="1" sz="1800">
                <a:solidFill>
                  <a:schemeClr val="dk1"/>
                </a:solidFill>
              </a:defRPr>
            </a:lvl9pPr>
          </a:lstStyle>
          <a:p/>
        </p:txBody>
      </p:sp>
      <p:sp>
        <p:nvSpPr>
          <p:cNvPr id="237" name="Google Shape;237;p37"/>
          <p:cNvSpPr txBox="1"/>
          <p:nvPr>
            <p:ph idx="1" type="body"/>
          </p:nvPr>
        </p:nvSpPr>
        <p:spPr>
          <a:xfrm>
            <a:off x="304800" y="1554150"/>
            <a:ext cx="2089800" cy="33105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dk2"/>
              </a:buClr>
              <a:buSzPts val="1400"/>
              <a:buNone/>
              <a:defRPr sz="1400">
                <a:solidFill>
                  <a:schemeClr val="dk2"/>
                </a:solidFill>
              </a:defRPr>
            </a:lvl1pPr>
            <a:lvl2pPr indent="-228600" lvl="1" marL="914400" algn="l">
              <a:lnSpc>
                <a:spcPct val="115000"/>
              </a:lnSpc>
              <a:spcBef>
                <a:spcPts val="1600"/>
              </a:spcBef>
              <a:spcAft>
                <a:spcPts val="0"/>
              </a:spcAft>
              <a:buClr>
                <a:schemeClr val="dk2"/>
              </a:buClr>
              <a:buSzPts val="1200"/>
              <a:buNone/>
              <a:defRPr sz="1200">
                <a:solidFill>
                  <a:schemeClr val="dk2"/>
                </a:solidFill>
              </a:defRPr>
            </a:lvl2pPr>
            <a:lvl3pPr indent="-228600" lvl="2" marL="1371600" algn="l">
              <a:lnSpc>
                <a:spcPct val="115000"/>
              </a:lnSpc>
              <a:spcBef>
                <a:spcPts val="1600"/>
              </a:spcBef>
              <a:spcAft>
                <a:spcPts val="0"/>
              </a:spcAft>
              <a:buClr>
                <a:schemeClr val="dk2"/>
              </a:buClr>
              <a:buSzPts val="1200"/>
              <a:buNone/>
              <a:defRPr sz="1200">
                <a:solidFill>
                  <a:schemeClr val="dk2"/>
                </a:solidFill>
              </a:defRPr>
            </a:lvl3pPr>
            <a:lvl4pPr indent="-228600" lvl="3" marL="1828800" algn="l">
              <a:lnSpc>
                <a:spcPct val="115000"/>
              </a:lnSpc>
              <a:spcBef>
                <a:spcPts val="1600"/>
              </a:spcBef>
              <a:spcAft>
                <a:spcPts val="0"/>
              </a:spcAft>
              <a:buClr>
                <a:schemeClr val="dk2"/>
              </a:buClr>
              <a:buSzPts val="1200"/>
              <a:buNone/>
              <a:defRPr sz="1200">
                <a:solidFill>
                  <a:schemeClr val="dk2"/>
                </a:solidFill>
              </a:defRPr>
            </a:lvl4pPr>
            <a:lvl5pPr indent="-228600" lvl="4" marL="2286000" algn="l">
              <a:lnSpc>
                <a:spcPct val="115000"/>
              </a:lnSpc>
              <a:spcBef>
                <a:spcPts val="1600"/>
              </a:spcBef>
              <a:spcAft>
                <a:spcPts val="0"/>
              </a:spcAft>
              <a:buClr>
                <a:schemeClr val="dk2"/>
              </a:buClr>
              <a:buSzPts val="1200"/>
              <a:buNone/>
              <a:defRPr sz="1200">
                <a:solidFill>
                  <a:schemeClr val="dk2"/>
                </a:solidFill>
              </a:defRPr>
            </a:lvl5pPr>
            <a:lvl6pPr indent="-228600" lvl="5" marL="2743200" algn="l">
              <a:lnSpc>
                <a:spcPct val="115000"/>
              </a:lnSpc>
              <a:spcBef>
                <a:spcPts val="1600"/>
              </a:spcBef>
              <a:spcAft>
                <a:spcPts val="0"/>
              </a:spcAft>
              <a:buClr>
                <a:schemeClr val="dk2"/>
              </a:buClr>
              <a:buSzPts val="1200"/>
              <a:buNone/>
              <a:defRPr sz="1200">
                <a:solidFill>
                  <a:schemeClr val="dk2"/>
                </a:solidFill>
              </a:defRPr>
            </a:lvl6pPr>
            <a:lvl7pPr indent="-228600" lvl="6" marL="3200400" algn="l">
              <a:lnSpc>
                <a:spcPct val="115000"/>
              </a:lnSpc>
              <a:spcBef>
                <a:spcPts val="1600"/>
              </a:spcBef>
              <a:spcAft>
                <a:spcPts val="0"/>
              </a:spcAft>
              <a:buClr>
                <a:schemeClr val="dk2"/>
              </a:buClr>
              <a:buSzPts val="1200"/>
              <a:buNone/>
              <a:defRPr sz="1200">
                <a:solidFill>
                  <a:schemeClr val="dk2"/>
                </a:solidFill>
              </a:defRPr>
            </a:lvl7pPr>
            <a:lvl8pPr indent="-228600" lvl="7" marL="3657600" algn="l">
              <a:lnSpc>
                <a:spcPct val="115000"/>
              </a:lnSpc>
              <a:spcBef>
                <a:spcPts val="1600"/>
              </a:spcBef>
              <a:spcAft>
                <a:spcPts val="0"/>
              </a:spcAft>
              <a:buClr>
                <a:schemeClr val="dk2"/>
              </a:buClr>
              <a:buSzPts val="1200"/>
              <a:buNone/>
              <a:defRPr sz="1200">
                <a:solidFill>
                  <a:schemeClr val="dk2"/>
                </a:solidFill>
              </a:defRPr>
            </a:lvl8pPr>
            <a:lvl9pPr indent="-228600" lvl="8" marL="4114800" algn="l">
              <a:lnSpc>
                <a:spcPct val="115000"/>
              </a:lnSpc>
              <a:spcBef>
                <a:spcPts val="1600"/>
              </a:spcBef>
              <a:spcAft>
                <a:spcPts val="1600"/>
              </a:spcAft>
              <a:buClr>
                <a:schemeClr val="dk2"/>
              </a:buClr>
              <a:buSzPts val="1200"/>
              <a:buNone/>
              <a:defRPr sz="1200">
                <a:solidFill>
                  <a:schemeClr val="dk2"/>
                </a:solidFill>
              </a:defRPr>
            </a:lvl9pPr>
          </a:lstStyle>
          <a:p/>
        </p:txBody>
      </p:sp>
      <p:sp>
        <p:nvSpPr>
          <p:cNvPr id="238" name="Google Shape;238;p37"/>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9">
  <p:cSld name="AUTOLAYOUT_38">
    <p:bg>
      <p:bgPr>
        <a:solidFill>
          <a:srgbClr val="FFFFFF"/>
        </a:solidFill>
      </p:bgPr>
    </p:bg>
    <p:spTree>
      <p:nvGrpSpPr>
        <p:cNvPr id="239" name="Shape 239"/>
        <p:cNvGrpSpPr/>
        <p:nvPr/>
      </p:nvGrpSpPr>
      <p:grpSpPr>
        <a:xfrm>
          <a:off x="0" y="0"/>
          <a:ext cx="0" cy="0"/>
          <a:chOff x="0" y="0"/>
          <a:chExt cx="0" cy="0"/>
        </a:xfrm>
      </p:grpSpPr>
      <p:sp>
        <p:nvSpPr>
          <p:cNvPr id="240" name="Google Shape;240;p38"/>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38"/>
          <p:cNvGrpSpPr/>
          <p:nvPr/>
        </p:nvGrpSpPr>
        <p:grpSpPr>
          <a:xfrm>
            <a:off x="4870649" y="2121826"/>
            <a:ext cx="3764843" cy="64502"/>
            <a:chOff x="595675" y="2820050"/>
            <a:chExt cx="7952774" cy="64502"/>
          </a:xfrm>
        </p:grpSpPr>
        <p:sp>
          <p:nvSpPr>
            <p:cNvPr id="242" name="Google Shape;242;p38"/>
            <p:cNvSpPr/>
            <p:nvPr/>
          </p:nvSpPr>
          <p:spPr>
            <a:xfrm>
              <a:off x="2186208" y="2820050"/>
              <a:ext cx="1620000" cy="64500"/>
            </a:xfrm>
            <a:prstGeom prst="rect">
              <a:avLst/>
            </a:prstGeom>
            <a:solidFill>
              <a:srgbClr val="D6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8"/>
            <p:cNvSpPr/>
            <p:nvPr/>
          </p:nvSpPr>
          <p:spPr>
            <a:xfrm>
              <a:off x="3776784" y="2820050"/>
              <a:ext cx="1620000" cy="64500"/>
            </a:xfrm>
            <a:prstGeom prst="rect">
              <a:avLst/>
            </a:prstGeom>
            <a:solidFill>
              <a:srgbClr val="F77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8"/>
            <p:cNvSpPr/>
            <p:nvPr/>
          </p:nvSpPr>
          <p:spPr>
            <a:xfrm>
              <a:off x="5373056" y="2820052"/>
              <a:ext cx="1596300" cy="64500"/>
            </a:xfrm>
            <a:prstGeom prst="rect">
              <a:avLst/>
            </a:prstGeom>
            <a:solidFill>
              <a:srgbClr val="FCBF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8"/>
            <p:cNvSpPr/>
            <p:nvPr/>
          </p:nvSpPr>
          <p:spPr>
            <a:xfrm>
              <a:off x="595675" y="2820050"/>
              <a:ext cx="1590600" cy="64500"/>
            </a:xfrm>
            <a:prstGeom prst="rect">
              <a:avLst/>
            </a:prstGeom>
            <a:solidFill>
              <a:srgbClr val="0030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8"/>
            <p:cNvSpPr/>
            <p:nvPr/>
          </p:nvSpPr>
          <p:spPr>
            <a:xfrm>
              <a:off x="6957849" y="2820050"/>
              <a:ext cx="1590600" cy="64500"/>
            </a:xfrm>
            <a:prstGeom prst="rect">
              <a:avLst/>
            </a:prstGeom>
            <a:solidFill>
              <a:srgbClr val="EAE2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38"/>
          <p:cNvSpPr txBox="1"/>
          <p:nvPr>
            <p:ph type="title"/>
          </p:nvPr>
        </p:nvSpPr>
        <p:spPr>
          <a:xfrm>
            <a:off x="4771875" y="545025"/>
            <a:ext cx="3880800" cy="14382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p:txBody>
      </p:sp>
      <p:sp>
        <p:nvSpPr>
          <p:cNvPr id="248" name="Google Shape;248;p38"/>
          <p:cNvSpPr txBox="1"/>
          <p:nvPr>
            <p:ph idx="1" type="body"/>
          </p:nvPr>
        </p:nvSpPr>
        <p:spPr>
          <a:xfrm>
            <a:off x="4771875" y="2324775"/>
            <a:ext cx="3880800" cy="22737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rgbClr val="434343"/>
              </a:buClr>
              <a:buSzPts val="1400"/>
              <a:buNone/>
              <a:defRPr sz="1400">
                <a:solidFill>
                  <a:srgbClr val="434343"/>
                </a:solidFill>
              </a:defRPr>
            </a:lvl1pPr>
            <a:lvl2pPr indent="-228600" lvl="1" marL="914400" algn="l">
              <a:lnSpc>
                <a:spcPct val="115000"/>
              </a:lnSpc>
              <a:spcBef>
                <a:spcPts val="1600"/>
              </a:spcBef>
              <a:spcAft>
                <a:spcPts val="0"/>
              </a:spcAft>
              <a:buClr>
                <a:srgbClr val="434343"/>
              </a:buClr>
              <a:buSzPts val="1200"/>
              <a:buNone/>
              <a:defRPr sz="1200">
                <a:solidFill>
                  <a:srgbClr val="434343"/>
                </a:solidFill>
              </a:defRPr>
            </a:lvl2pPr>
            <a:lvl3pPr indent="-228600" lvl="2" marL="1371600" algn="l">
              <a:lnSpc>
                <a:spcPct val="115000"/>
              </a:lnSpc>
              <a:spcBef>
                <a:spcPts val="1600"/>
              </a:spcBef>
              <a:spcAft>
                <a:spcPts val="0"/>
              </a:spcAft>
              <a:buClr>
                <a:srgbClr val="434343"/>
              </a:buClr>
              <a:buSzPts val="1200"/>
              <a:buNone/>
              <a:defRPr sz="1200">
                <a:solidFill>
                  <a:srgbClr val="434343"/>
                </a:solidFill>
              </a:defRPr>
            </a:lvl3pPr>
            <a:lvl4pPr indent="-228600" lvl="3" marL="1828800" algn="l">
              <a:lnSpc>
                <a:spcPct val="115000"/>
              </a:lnSpc>
              <a:spcBef>
                <a:spcPts val="1600"/>
              </a:spcBef>
              <a:spcAft>
                <a:spcPts val="0"/>
              </a:spcAft>
              <a:buClr>
                <a:srgbClr val="434343"/>
              </a:buClr>
              <a:buSzPts val="1200"/>
              <a:buNone/>
              <a:defRPr sz="1200">
                <a:solidFill>
                  <a:srgbClr val="434343"/>
                </a:solidFill>
              </a:defRPr>
            </a:lvl4pPr>
            <a:lvl5pPr indent="-228600" lvl="4" marL="2286000" algn="l">
              <a:lnSpc>
                <a:spcPct val="115000"/>
              </a:lnSpc>
              <a:spcBef>
                <a:spcPts val="1600"/>
              </a:spcBef>
              <a:spcAft>
                <a:spcPts val="0"/>
              </a:spcAft>
              <a:buClr>
                <a:srgbClr val="434343"/>
              </a:buClr>
              <a:buSzPts val="1200"/>
              <a:buNone/>
              <a:defRPr sz="1200">
                <a:solidFill>
                  <a:srgbClr val="434343"/>
                </a:solidFill>
              </a:defRPr>
            </a:lvl5pPr>
            <a:lvl6pPr indent="-228600" lvl="5" marL="2743200" algn="l">
              <a:lnSpc>
                <a:spcPct val="115000"/>
              </a:lnSpc>
              <a:spcBef>
                <a:spcPts val="1600"/>
              </a:spcBef>
              <a:spcAft>
                <a:spcPts val="0"/>
              </a:spcAft>
              <a:buClr>
                <a:srgbClr val="434343"/>
              </a:buClr>
              <a:buSzPts val="1200"/>
              <a:buNone/>
              <a:defRPr sz="1200">
                <a:solidFill>
                  <a:srgbClr val="434343"/>
                </a:solidFill>
              </a:defRPr>
            </a:lvl6pPr>
            <a:lvl7pPr indent="-228600" lvl="6" marL="3200400" algn="l">
              <a:lnSpc>
                <a:spcPct val="115000"/>
              </a:lnSpc>
              <a:spcBef>
                <a:spcPts val="1600"/>
              </a:spcBef>
              <a:spcAft>
                <a:spcPts val="0"/>
              </a:spcAft>
              <a:buClr>
                <a:srgbClr val="434343"/>
              </a:buClr>
              <a:buSzPts val="1200"/>
              <a:buNone/>
              <a:defRPr sz="1200">
                <a:solidFill>
                  <a:srgbClr val="434343"/>
                </a:solidFill>
              </a:defRPr>
            </a:lvl7pPr>
            <a:lvl8pPr indent="-228600" lvl="7" marL="3657600" algn="l">
              <a:lnSpc>
                <a:spcPct val="115000"/>
              </a:lnSpc>
              <a:spcBef>
                <a:spcPts val="1600"/>
              </a:spcBef>
              <a:spcAft>
                <a:spcPts val="0"/>
              </a:spcAft>
              <a:buClr>
                <a:srgbClr val="434343"/>
              </a:buClr>
              <a:buSzPts val="1200"/>
              <a:buNone/>
              <a:defRPr sz="1200">
                <a:solidFill>
                  <a:srgbClr val="434343"/>
                </a:solidFill>
              </a:defRPr>
            </a:lvl8pPr>
            <a:lvl9pPr indent="-228600" lvl="8" marL="4114800" algn="l">
              <a:lnSpc>
                <a:spcPct val="115000"/>
              </a:lnSpc>
              <a:spcBef>
                <a:spcPts val="1600"/>
              </a:spcBef>
              <a:spcAft>
                <a:spcPts val="1600"/>
              </a:spcAft>
              <a:buClr>
                <a:srgbClr val="434343"/>
              </a:buClr>
              <a:buSzPts val="1200"/>
              <a:buNone/>
              <a:defRPr sz="1200">
                <a:solidFill>
                  <a:srgbClr val="434343"/>
                </a:solidFill>
              </a:defRPr>
            </a:lvl9pPr>
          </a:lstStyle>
          <a:p/>
        </p:txBody>
      </p:sp>
      <p:sp>
        <p:nvSpPr>
          <p:cNvPr id="249" name="Google Shape;249;p38"/>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7">
  <p:cSld name="AUTOLAYOUT_39">
    <p:bg>
      <p:bgPr>
        <a:solidFill>
          <a:srgbClr val="FFFFFF"/>
        </a:solidFill>
      </p:bgPr>
    </p:bg>
    <p:spTree>
      <p:nvGrpSpPr>
        <p:cNvPr id="250" name="Shape 250"/>
        <p:cNvGrpSpPr/>
        <p:nvPr/>
      </p:nvGrpSpPr>
      <p:grpSpPr>
        <a:xfrm>
          <a:off x="0" y="0"/>
          <a:ext cx="0" cy="0"/>
          <a:chOff x="0" y="0"/>
          <a:chExt cx="0" cy="0"/>
        </a:xfrm>
      </p:grpSpPr>
      <p:sp>
        <p:nvSpPr>
          <p:cNvPr id="251" name="Google Shape;251;p39"/>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39"/>
          <p:cNvGrpSpPr/>
          <p:nvPr/>
        </p:nvGrpSpPr>
        <p:grpSpPr>
          <a:xfrm>
            <a:off x="386075" y="403061"/>
            <a:ext cx="1354500" cy="137700"/>
            <a:chOff x="386075" y="419725"/>
            <a:chExt cx="1354500" cy="137700"/>
          </a:xfrm>
        </p:grpSpPr>
        <p:sp>
          <p:nvSpPr>
            <p:cNvPr id="253" name="Google Shape;253;p39"/>
            <p:cNvSpPr/>
            <p:nvPr/>
          </p:nvSpPr>
          <p:spPr>
            <a:xfrm>
              <a:off x="386075" y="4197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9"/>
            <p:cNvSpPr/>
            <p:nvPr/>
          </p:nvSpPr>
          <p:spPr>
            <a:xfrm>
              <a:off x="38607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9"/>
            <p:cNvSpPr/>
            <p:nvPr/>
          </p:nvSpPr>
          <p:spPr>
            <a:xfrm>
              <a:off x="68720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39"/>
          <p:cNvSpPr txBox="1"/>
          <p:nvPr>
            <p:ph type="title"/>
          </p:nvPr>
        </p:nvSpPr>
        <p:spPr>
          <a:xfrm>
            <a:off x="311700" y="633225"/>
            <a:ext cx="3127500" cy="7923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None/>
              <a:defRPr sz="1800">
                <a:solidFill>
                  <a:srgbClr val="FFFFFF"/>
                </a:solidFill>
              </a:defRPr>
            </a:lvl1pPr>
            <a:lvl2pPr lvl="1" algn="l">
              <a:lnSpc>
                <a:spcPct val="100000"/>
              </a:lnSpc>
              <a:spcBef>
                <a:spcPts val="0"/>
              </a:spcBef>
              <a:spcAft>
                <a:spcPts val="0"/>
              </a:spcAft>
              <a:buNone/>
              <a:defRPr sz="1800">
                <a:solidFill>
                  <a:srgbClr val="FFFFFF"/>
                </a:solidFill>
              </a:defRPr>
            </a:lvl2pPr>
            <a:lvl3pPr lvl="2" algn="l">
              <a:lnSpc>
                <a:spcPct val="100000"/>
              </a:lnSpc>
              <a:spcBef>
                <a:spcPts val="0"/>
              </a:spcBef>
              <a:spcAft>
                <a:spcPts val="0"/>
              </a:spcAft>
              <a:buNone/>
              <a:defRPr sz="1800">
                <a:solidFill>
                  <a:srgbClr val="FFFFFF"/>
                </a:solidFill>
              </a:defRPr>
            </a:lvl3pPr>
            <a:lvl4pPr lvl="3" algn="l">
              <a:lnSpc>
                <a:spcPct val="100000"/>
              </a:lnSpc>
              <a:spcBef>
                <a:spcPts val="0"/>
              </a:spcBef>
              <a:spcAft>
                <a:spcPts val="0"/>
              </a:spcAft>
              <a:buNone/>
              <a:defRPr sz="1800">
                <a:solidFill>
                  <a:srgbClr val="FFFFFF"/>
                </a:solidFill>
              </a:defRPr>
            </a:lvl4pPr>
            <a:lvl5pPr lvl="4" algn="l">
              <a:lnSpc>
                <a:spcPct val="100000"/>
              </a:lnSpc>
              <a:spcBef>
                <a:spcPts val="0"/>
              </a:spcBef>
              <a:spcAft>
                <a:spcPts val="0"/>
              </a:spcAft>
              <a:buNone/>
              <a:defRPr sz="1800">
                <a:solidFill>
                  <a:srgbClr val="FFFFFF"/>
                </a:solidFill>
              </a:defRPr>
            </a:lvl5pPr>
            <a:lvl6pPr lvl="5" algn="l">
              <a:lnSpc>
                <a:spcPct val="100000"/>
              </a:lnSpc>
              <a:spcBef>
                <a:spcPts val="0"/>
              </a:spcBef>
              <a:spcAft>
                <a:spcPts val="0"/>
              </a:spcAft>
              <a:buNone/>
              <a:defRPr sz="1800">
                <a:solidFill>
                  <a:srgbClr val="FFFFFF"/>
                </a:solidFill>
              </a:defRPr>
            </a:lvl6pPr>
            <a:lvl7pPr lvl="6" algn="l">
              <a:lnSpc>
                <a:spcPct val="100000"/>
              </a:lnSpc>
              <a:spcBef>
                <a:spcPts val="0"/>
              </a:spcBef>
              <a:spcAft>
                <a:spcPts val="0"/>
              </a:spcAft>
              <a:buNone/>
              <a:defRPr sz="1800">
                <a:solidFill>
                  <a:srgbClr val="FFFFFF"/>
                </a:solidFill>
              </a:defRPr>
            </a:lvl7pPr>
            <a:lvl8pPr lvl="7" algn="l">
              <a:lnSpc>
                <a:spcPct val="100000"/>
              </a:lnSpc>
              <a:spcBef>
                <a:spcPts val="0"/>
              </a:spcBef>
              <a:spcAft>
                <a:spcPts val="0"/>
              </a:spcAft>
              <a:buNone/>
              <a:defRPr sz="1800">
                <a:solidFill>
                  <a:srgbClr val="FFFFFF"/>
                </a:solidFill>
              </a:defRPr>
            </a:lvl8pPr>
            <a:lvl9pPr lvl="8" algn="l">
              <a:lnSpc>
                <a:spcPct val="100000"/>
              </a:lnSpc>
              <a:spcBef>
                <a:spcPts val="0"/>
              </a:spcBef>
              <a:spcAft>
                <a:spcPts val="0"/>
              </a:spcAft>
              <a:buNone/>
              <a:defRPr sz="1800">
                <a:solidFill>
                  <a:srgbClr val="FFFFFF"/>
                </a:solidFill>
              </a:defRPr>
            </a:lvl9pPr>
          </a:lstStyle>
          <a:p/>
        </p:txBody>
      </p:sp>
      <p:sp>
        <p:nvSpPr>
          <p:cNvPr id="257" name="Google Shape;257;p39"/>
          <p:cNvSpPr txBox="1"/>
          <p:nvPr>
            <p:ph idx="1" type="body"/>
          </p:nvPr>
        </p:nvSpPr>
        <p:spPr>
          <a:xfrm>
            <a:off x="311700" y="1432425"/>
            <a:ext cx="3127500" cy="33657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rgbClr val="E8FDFE"/>
              </a:buClr>
              <a:buSzPts val="1200"/>
              <a:buNone/>
              <a:defRPr sz="1200">
                <a:solidFill>
                  <a:srgbClr val="E8FDFE"/>
                </a:solidFill>
              </a:defRPr>
            </a:lvl1pPr>
            <a:lvl2pPr indent="-228600" lvl="1" marL="914400" algn="l">
              <a:lnSpc>
                <a:spcPct val="115000"/>
              </a:lnSpc>
              <a:spcBef>
                <a:spcPts val="1600"/>
              </a:spcBef>
              <a:spcAft>
                <a:spcPts val="0"/>
              </a:spcAft>
              <a:buClr>
                <a:srgbClr val="E8FDFE"/>
              </a:buClr>
              <a:buSzPts val="1000"/>
              <a:buNone/>
              <a:defRPr sz="1000">
                <a:solidFill>
                  <a:srgbClr val="E8FDFE"/>
                </a:solidFill>
              </a:defRPr>
            </a:lvl2pPr>
            <a:lvl3pPr indent="-228600" lvl="2" marL="1371600" algn="l">
              <a:lnSpc>
                <a:spcPct val="115000"/>
              </a:lnSpc>
              <a:spcBef>
                <a:spcPts val="1600"/>
              </a:spcBef>
              <a:spcAft>
                <a:spcPts val="0"/>
              </a:spcAft>
              <a:buClr>
                <a:srgbClr val="E8FDFE"/>
              </a:buClr>
              <a:buSzPts val="1000"/>
              <a:buNone/>
              <a:defRPr sz="1000">
                <a:solidFill>
                  <a:srgbClr val="E8FDFE"/>
                </a:solidFill>
              </a:defRPr>
            </a:lvl3pPr>
            <a:lvl4pPr indent="-228600" lvl="3" marL="1828800" algn="l">
              <a:lnSpc>
                <a:spcPct val="115000"/>
              </a:lnSpc>
              <a:spcBef>
                <a:spcPts val="1600"/>
              </a:spcBef>
              <a:spcAft>
                <a:spcPts val="0"/>
              </a:spcAft>
              <a:buClr>
                <a:srgbClr val="E8FDFE"/>
              </a:buClr>
              <a:buSzPts val="1000"/>
              <a:buNone/>
              <a:defRPr sz="1000">
                <a:solidFill>
                  <a:srgbClr val="E8FDFE"/>
                </a:solidFill>
              </a:defRPr>
            </a:lvl4pPr>
            <a:lvl5pPr indent="-228600" lvl="4" marL="2286000" algn="l">
              <a:lnSpc>
                <a:spcPct val="115000"/>
              </a:lnSpc>
              <a:spcBef>
                <a:spcPts val="1600"/>
              </a:spcBef>
              <a:spcAft>
                <a:spcPts val="0"/>
              </a:spcAft>
              <a:buClr>
                <a:srgbClr val="E8FDFE"/>
              </a:buClr>
              <a:buSzPts val="1000"/>
              <a:buNone/>
              <a:defRPr sz="1000">
                <a:solidFill>
                  <a:srgbClr val="E8FDFE"/>
                </a:solidFill>
              </a:defRPr>
            </a:lvl5pPr>
            <a:lvl6pPr indent="-228600" lvl="5" marL="2743200" algn="l">
              <a:lnSpc>
                <a:spcPct val="115000"/>
              </a:lnSpc>
              <a:spcBef>
                <a:spcPts val="1600"/>
              </a:spcBef>
              <a:spcAft>
                <a:spcPts val="0"/>
              </a:spcAft>
              <a:buClr>
                <a:srgbClr val="E8FDFE"/>
              </a:buClr>
              <a:buSzPts val="1000"/>
              <a:buNone/>
              <a:defRPr sz="1000">
                <a:solidFill>
                  <a:srgbClr val="E8FDFE"/>
                </a:solidFill>
              </a:defRPr>
            </a:lvl6pPr>
            <a:lvl7pPr indent="-228600" lvl="6" marL="3200400" algn="l">
              <a:lnSpc>
                <a:spcPct val="115000"/>
              </a:lnSpc>
              <a:spcBef>
                <a:spcPts val="1600"/>
              </a:spcBef>
              <a:spcAft>
                <a:spcPts val="0"/>
              </a:spcAft>
              <a:buClr>
                <a:srgbClr val="E8FDFE"/>
              </a:buClr>
              <a:buSzPts val="1000"/>
              <a:buNone/>
              <a:defRPr sz="1000">
                <a:solidFill>
                  <a:srgbClr val="E8FDFE"/>
                </a:solidFill>
              </a:defRPr>
            </a:lvl7pPr>
            <a:lvl8pPr indent="-228600" lvl="7" marL="3657600" algn="l">
              <a:lnSpc>
                <a:spcPct val="115000"/>
              </a:lnSpc>
              <a:spcBef>
                <a:spcPts val="1600"/>
              </a:spcBef>
              <a:spcAft>
                <a:spcPts val="0"/>
              </a:spcAft>
              <a:buClr>
                <a:srgbClr val="E8FDFE"/>
              </a:buClr>
              <a:buSzPts val="1000"/>
              <a:buNone/>
              <a:defRPr sz="1000">
                <a:solidFill>
                  <a:srgbClr val="E8FDFE"/>
                </a:solidFill>
              </a:defRPr>
            </a:lvl8pPr>
            <a:lvl9pPr indent="-228600" lvl="8" marL="4114800" algn="l">
              <a:lnSpc>
                <a:spcPct val="115000"/>
              </a:lnSpc>
              <a:spcBef>
                <a:spcPts val="1600"/>
              </a:spcBef>
              <a:spcAft>
                <a:spcPts val="1600"/>
              </a:spcAft>
              <a:buClr>
                <a:srgbClr val="E8FDFE"/>
              </a:buClr>
              <a:buSzPts val="1000"/>
              <a:buNone/>
              <a:defRPr sz="1000">
                <a:solidFill>
                  <a:srgbClr val="E8FDFE"/>
                </a:solidFill>
              </a:defRPr>
            </a:lvl9pPr>
          </a:lstStyle>
          <a:p/>
        </p:txBody>
      </p:sp>
      <p:sp>
        <p:nvSpPr>
          <p:cNvPr id="258" name="Google Shape;258;p39"/>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0">
  <p:cSld name="AUTOLAYOUT_40">
    <p:bg>
      <p:bgPr>
        <a:solidFill>
          <a:srgbClr val="FFFFFF"/>
        </a:solidFill>
      </p:bgPr>
    </p:bg>
    <p:spTree>
      <p:nvGrpSpPr>
        <p:cNvPr id="259" name="Shape 259"/>
        <p:cNvGrpSpPr/>
        <p:nvPr/>
      </p:nvGrpSpPr>
      <p:grpSpPr>
        <a:xfrm>
          <a:off x="0" y="0"/>
          <a:ext cx="0" cy="0"/>
          <a:chOff x="0" y="0"/>
          <a:chExt cx="0" cy="0"/>
        </a:xfrm>
      </p:grpSpPr>
      <p:sp>
        <p:nvSpPr>
          <p:cNvPr id="260" name="Google Shape;260;p4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0"/>
          <p:cNvSpPr/>
          <p:nvPr/>
        </p:nvSpPr>
        <p:spPr>
          <a:xfrm>
            <a:off x="-25" y="0"/>
            <a:ext cx="9144000" cy="17415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0"/>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0"/>
          <p:cNvSpPr/>
          <p:nvPr/>
        </p:nvSpPr>
        <p:spPr>
          <a:xfrm rot="10800000">
            <a:off x="3991228" y="0"/>
            <a:ext cx="1727100" cy="1741500"/>
          </a:xfrm>
          <a:prstGeom prst="flowChartDelay">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0"/>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0"/>
          <p:cNvSpPr/>
          <p:nvPr/>
        </p:nvSpPr>
        <p:spPr>
          <a:xfrm rot="10800000">
            <a:off x="4431837" y="0"/>
            <a:ext cx="1727100" cy="1741500"/>
          </a:xfrm>
          <a:prstGeom prst="flowChartDelay">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0"/>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p:nvPr/>
        </p:nvSpPr>
        <p:spPr>
          <a:xfrm rot="10800000">
            <a:off x="4856511" y="0"/>
            <a:ext cx="1727100" cy="1741500"/>
          </a:xfrm>
          <a:prstGeom prst="flowChartDelay">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0"/>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0"/>
          <p:cNvSpPr txBox="1"/>
          <p:nvPr>
            <p:ph type="title"/>
          </p:nvPr>
        </p:nvSpPr>
        <p:spPr>
          <a:xfrm>
            <a:off x="324475" y="148225"/>
            <a:ext cx="3559500" cy="13737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270" name="Google Shape;270;p40"/>
          <p:cNvSpPr txBox="1"/>
          <p:nvPr>
            <p:ph idx="1" type="body"/>
          </p:nvPr>
        </p:nvSpPr>
        <p:spPr>
          <a:xfrm>
            <a:off x="324475" y="1920450"/>
            <a:ext cx="8494800" cy="27042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dk2"/>
              </a:buClr>
              <a:buSzPts val="1800"/>
              <a:buNone/>
              <a:defRPr sz="1800">
                <a:solidFill>
                  <a:schemeClr val="dk2"/>
                </a:solidFill>
              </a:defRPr>
            </a:lvl1pPr>
            <a:lvl2pPr indent="-228600" lvl="1" marL="914400" algn="l">
              <a:lnSpc>
                <a:spcPct val="115000"/>
              </a:lnSpc>
              <a:spcBef>
                <a:spcPts val="1600"/>
              </a:spcBef>
              <a:spcAft>
                <a:spcPts val="0"/>
              </a:spcAft>
              <a:buClr>
                <a:schemeClr val="dk2"/>
              </a:buClr>
              <a:buSzPts val="1100"/>
              <a:buNone/>
              <a:defRPr sz="1400">
                <a:solidFill>
                  <a:schemeClr val="dk2"/>
                </a:solidFill>
              </a:defRPr>
            </a:lvl2pPr>
            <a:lvl3pPr indent="-228600" lvl="2" marL="1371600" algn="l">
              <a:lnSpc>
                <a:spcPct val="115000"/>
              </a:lnSpc>
              <a:spcBef>
                <a:spcPts val="1600"/>
              </a:spcBef>
              <a:spcAft>
                <a:spcPts val="0"/>
              </a:spcAft>
              <a:buClr>
                <a:schemeClr val="dk2"/>
              </a:buClr>
              <a:buSzPts val="1100"/>
              <a:buNone/>
              <a:defRPr sz="1400">
                <a:solidFill>
                  <a:schemeClr val="dk2"/>
                </a:solidFill>
              </a:defRPr>
            </a:lvl3pPr>
            <a:lvl4pPr indent="-228600" lvl="3" marL="1828800" algn="l">
              <a:lnSpc>
                <a:spcPct val="115000"/>
              </a:lnSpc>
              <a:spcBef>
                <a:spcPts val="1600"/>
              </a:spcBef>
              <a:spcAft>
                <a:spcPts val="0"/>
              </a:spcAft>
              <a:buClr>
                <a:schemeClr val="dk2"/>
              </a:buClr>
              <a:buSzPts val="1100"/>
              <a:buNone/>
              <a:defRPr sz="1400">
                <a:solidFill>
                  <a:schemeClr val="dk2"/>
                </a:solidFill>
              </a:defRPr>
            </a:lvl4pPr>
            <a:lvl5pPr indent="-228600" lvl="4" marL="2286000" algn="l">
              <a:lnSpc>
                <a:spcPct val="115000"/>
              </a:lnSpc>
              <a:spcBef>
                <a:spcPts val="1600"/>
              </a:spcBef>
              <a:spcAft>
                <a:spcPts val="0"/>
              </a:spcAft>
              <a:buClr>
                <a:schemeClr val="dk2"/>
              </a:buClr>
              <a:buSzPts val="1100"/>
              <a:buNone/>
              <a:defRPr sz="1400">
                <a:solidFill>
                  <a:schemeClr val="dk2"/>
                </a:solidFill>
              </a:defRPr>
            </a:lvl5pPr>
            <a:lvl6pPr indent="-228600" lvl="5" marL="2743200" algn="l">
              <a:lnSpc>
                <a:spcPct val="115000"/>
              </a:lnSpc>
              <a:spcBef>
                <a:spcPts val="1600"/>
              </a:spcBef>
              <a:spcAft>
                <a:spcPts val="0"/>
              </a:spcAft>
              <a:buClr>
                <a:schemeClr val="dk2"/>
              </a:buClr>
              <a:buSzPts val="1100"/>
              <a:buNone/>
              <a:defRPr sz="1400">
                <a:solidFill>
                  <a:schemeClr val="dk2"/>
                </a:solidFill>
              </a:defRPr>
            </a:lvl6pPr>
            <a:lvl7pPr indent="-228600" lvl="6" marL="3200400" algn="l">
              <a:lnSpc>
                <a:spcPct val="115000"/>
              </a:lnSpc>
              <a:spcBef>
                <a:spcPts val="1600"/>
              </a:spcBef>
              <a:spcAft>
                <a:spcPts val="0"/>
              </a:spcAft>
              <a:buClr>
                <a:schemeClr val="dk2"/>
              </a:buClr>
              <a:buSzPts val="1100"/>
              <a:buNone/>
              <a:defRPr sz="1400">
                <a:solidFill>
                  <a:schemeClr val="dk2"/>
                </a:solidFill>
              </a:defRPr>
            </a:lvl7pPr>
            <a:lvl8pPr indent="-228600" lvl="7" marL="3657600" algn="l">
              <a:lnSpc>
                <a:spcPct val="115000"/>
              </a:lnSpc>
              <a:spcBef>
                <a:spcPts val="1600"/>
              </a:spcBef>
              <a:spcAft>
                <a:spcPts val="0"/>
              </a:spcAft>
              <a:buClr>
                <a:schemeClr val="dk2"/>
              </a:buClr>
              <a:buSzPts val="1100"/>
              <a:buNone/>
              <a:defRPr sz="1400">
                <a:solidFill>
                  <a:schemeClr val="dk2"/>
                </a:solidFill>
              </a:defRPr>
            </a:lvl8pPr>
            <a:lvl9pPr indent="-228600" lvl="8" marL="4114800" algn="l">
              <a:lnSpc>
                <a:spcPct val="115000"/>
              </a:lnSpc>
              <a:spcBef>
                <a:spcPts val="1600"/>
              </a:spcBef>
              <a:spcAft>
                <a:spcPts val="1600"/>
              </a:spcAft>
              <a:buClr>
                <a:schemeClr val="dk2"/>
              </a:buClr>
              <a:buSzPts val="1100"/>
              <a:buNone/>
              <a:defRPr sz="1400">
                <a:solidFill>
                  <a:schemeClr val="dk2"/>
                </a:solidFill>
              </a:defRPr>
            </a:lvl9pPr>
          </a:lstStyle>
          <a:p/>
        </p:txBody>
      </p:sp>
      <p:sp>
        <p:nvSpPr>
          <p:cNvPr id="271" name="Google Shape;271;p40"/>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2">
  <p:cSld name="AUTOLAYOUT_42">
    <p:spTree>
      <p:nvGrpSpPr>
        <p:cNvPr id="272" name="Shape 272"/>
        <p:cNvGrpSpPr/>
        <p:nvPr/>
      </p:nvGrpSpPr>
      <p:grpSpPr>
        <a:xfrm>
          <a:off x="0" y="0"/>
          <a:ext cx="0" cy="0"/>
          <a:chOff x="0" y="0"/>
          <a:chExt cx="0" cy="0"/>
        </a:xfrm>
      </p:grpSpPr>
      <p:sp>
        <p:nvSpPr>
          <p:cNvPr id="273" name="Google Shape;273;p41"/>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1"/>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1"/>
          <p:cNvSpPr/>
          <p:nvPr/>
        </p:nvSpPr>
        <p:spPr>
          <a:xfrm>
            <a:off x="0" y="0"/>
            <a:ext cx="30480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1"/>
          <p:cNvSpPr/>
          <p:nvPr/>
        </p:nvSpPr>
        <p:spPr>
          <a:xfrm>
            <a:off x="3341300" y="314875"/>
            <a:ext cx="5486400" cy="1134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1"/>
          <p:cNvSpPr txBox="1"/>
          <p:nvPr>
            <p:ph type="title"/>
          </p:nvPr>
        </p:nvSpPr>
        <p:spPr>
          <a:xfrm>
            <a:off x="348300" y="428200"/>
            <a:ext cx="2351400" cy="4399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278" name="Google Shape;278;p41"/>
          <p:cNvSpPr txBox="1"/>
          <p:nvPr>
            <p:ph idx="1" type="body"/>
          </p:nvPr>
        </p:nvSpPr>
        <p:spPr>
          <a:xfrm>
            <a:off x="3539325" y="593900"/>
            <a:ext cx="5090400" cy="40116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rgbClr val="666666"/>
              </a:buClr>
              <a:buSzPts val="1400"/>
              <a:buNone/>
              <a:defRPr sz="1400">
                <a:solidFill>
                  <a:srgbClr val="666666"/>
                </a:solidFill>
              </a:defRPr>
            </a:lvl1pPr>
            <a:lvl2pPr indent="-228600" lvl="1" marL="914400" algn="l">
              <a:lnSpc>
                <a:spcPct val="115000"/>
              </a:lnSpc>
              <a:spcBef>
                <a:spcPts val="1600"/>
              </a:spcBef>
              <a:spcAft>
                <a:spcPts val="0"/>
              </a:spcAft>
              <a:buClr>
                <a:srgbClr val="666666"/>
              </a:buClr>
              <a:buSzPts val="1200"/>
              <a:buNone/>
              <a:defRPr sz="1200">
                <a:solidFill>
                  <a:srgbClr val="666666"/>
                </a:solidFill>
              </a:defRPr>
            </a:lvl2pPr>
            <a:lvl3pPr indent="-228600" lvl="2" marL="1371600" algn="l">
              <a:lnSpc>
                <a:spcPct val="115000"/>
              </a:lnSpc>
              <a:spcBef>
                <a:spcPts val="1600"/>
              </a:spcBef>
              <a:spcAft>
                <a:spcPts val="0"/>
              </a:spcAft>
              <a:buClr>
                <a:srgbClr val="666666"/>
              </a:buClr>
              <a:buSzPts val="1200"/>
              <a:buNone/>
              <a:defRPr sz="1200">
                <a:solidFill>
                  <a:srgbClr val="666666"/>
                </a:solidFill>
              </a:defRPr>
            </a:lvl3pPr>
            <a:lvl4pPr indent="-228600" lvl="3" marL="1828800" algn="l">
              <a:lnSpc>
                <a:spcPct val="115000"/>
              </a:lnSpc>
              <a:spcBef>
                <a:spcPts val="1600"/>
              </a:spcBef>
              <a:spcAft>
                <a:spcPts val="0"/>
              </a:spcAft>
              <a:buClr>
                <a:srgbClr val="666666"/>
              </a:buClr>
              <a:buSzPts val="1200"/>
              <a:buNone/>
              <a:defRPr sz="1200">
                <a:solidFill>
                  <a:srgbClr val="666666"/>
                </a:solidFill>
              </a:defRPr>
            </a:lvl4pPr>
            <a:lvl5pPr indent="-228600" lvl="4" marL="2286000" algn="l">
              <a:lnSpc>
                <a:spcPct val="115000"/>
              </a:lnSpc>
              <a:spcBef>
                <a:spcPts val="1600"/>
              </a:spcBef>
              <a:spcAft>
                <a:spcPts val="0"/>
              </a:spcAft>
              <a:buClr>
                <a:srgbClr val="666666"/>
              </a:buClr>
              <a:buSzPts val="1200"/>
              <a:buNone/>
              <a:defRPr sz="1200">
                <a:solidFill>
                  <a:srgbClr val="666666"/>
                </a:solidFill>
              </a:defRPr>
            </a:lvl5pPr>
            <a:lvl6pPr indent="-228600" lvl="5" marL="2743200" algn="l">
              <a:lnSpc>
                <a:spcPct val="115000"/>
              </a:lnSpc>
              <a:spcBef>
                <a:spcPts val="1600"/>
              </a:spcBef>
              <a:spcAft>
                <a:spcPts val="0"/>
              </a:spcAft>
              <a:buClr>
                <a:srgbClr val="666666"/>
              </a:buClr>
              <a:buSzPts val="1200"/>
              <a:buNone/>
              <a:defRPr sz="1200">
                <a:solidFill>
                  <a:srgbClr val="666666"/>
                </a:solidFill>
              </a:defRPr>
            </a:lvl6pPr>
            <a:lvl7pPr indent="-228600" lvl="6" marL="3200400" algn="l">
              <a:lnSpc>
                <a:spcPct val="115000"/>
              </a:lnSpc>
              <a:spcBef>
                <a:spcPts val="1600"/>
              </a:spcBef>
              <a:spcAft>
                <a:spcPts val="0"/>
              </a:spcAft>
              <a:buClr>
                <a:srgbClr val="666666"/>
              </a:buClr>
              <a:buSzPts val="1200"/>
              <a:buNone/>
              <a:defRPr sz="1200">
                <a:solidFill>
                  <a:srgbClr val="666666"/>
                </a:solidFill>
              </a:defRPr>
            </a:lvl7pPr>
            <a:lvl8pPr indent="-228600" lvl="7" marL="3657600" algn="l">
              <a:lnSpc>
                <a:spcPct val="115000"/>
              </a:lnSpc>
              <a:spcBef>
                <a:spcPts val="1600"/>
              </a:spcBef>
              <a:spcAft>
                <a:spcPts val="0"/>
              </a:spcAft>
              <a:buClr>
                <a:srgbClr val="666666"/>
              </a:buClr>
              <a:buSzPts val="1200"/>
              <a:buNone/>
              <a:defRPr sz="1200">
                <a:solidFill>
                  <a:srgbClr val="666666"/>
                </a:solidFill>
              </a:defRPr>
            </a:lvl8pPr>
            <a:lvl9pPr indent="-228600" lvl="8" marL="4114800" algn="l">
              <a:lnSpc>
                <a:spcPct val="115000"/>
              </a:lnSpc>
              <a:spcBef>
                <a:spcPts val="1600"/>
              </a:spcBef>
              <a:spcAft>
                <a:spcPts val="1600"/>
              </a:spcAft>
              <a:buClr>
                <a:srgbClr val="666666"/>
              </a:buClr>
              <a:buSzPts val="1200"/>
              <a:buNone/>
              <a:defRPr sz="1200">
                <a:solidFill>
                  <a:srgbClr val="666666"/>
                </a:solidFill>
              </a:defRPr>
            </a:lvl9pPr>
          </a:lstStyle>
          <a:p/>
        </p:txBody>
      </p:sp>
      <p:sp>
        <p:nvSpPr>
          <p:cNvPr id="279" name="Google Shape;279;p41"/>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5">
  <p:cSld name="AUTOLAYOUT_45">
    <p:bg>
      <p:bgPr>
        <a:solidFill>
          <a:srgbClr val="FFFFFF"/>
        </a:solidFill>
      </p:bgPr>
    </p:bg>
    <p:spTree>
      <p:nvGrpSpPr>
        <p:cNvPr id="280" name="Shape 280"/>
        <p:cNvGrpSpPr/>
        <p:nvPr/>
      </p:nvGrpSpPr>
      <p:grpSpPr>
        <a:xfrm>
          <a:off x="0" y="0"/>
          <a:ext cx="0" cy="0"/>
          <a:chOff x="0" y="0"/>
          <a:chExt cx="0" cy="0"/>
        </a:xfrm>
      </p:grpSpPr>
      <p:sp>
        <p:nvSpPr>
          <p:cNvPr id="281" name="Google Shape;281;p42"/>
          <p:cNvSpPr/>
          <p:nvPr/>
        </p:nvSpPr>
        <p:spPr>
          <a:xfrm>
            <a:off x="0" y="0"/>
            <a:ext cx="9144000" cy="51435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2"/>
          <p:cNvSpPr/>
          <p:nvPr/>
        </p:nvSpPr>
        <p:spPr>
          <a:xfrm>
            <a:off x="181125" y="181125"/>
            <a:ext cx="8795400" cy="478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2"/>
          <p:cNvSpPr txBox="1"/>
          <p:nvPr>
            <p:ph type="title"/>
          </p:nvPr>
        </p:nvSpPr>
        <p:spPr>
          <a:xfrm>
            <a:off x="811650" y="799739"/>
            <a:ext cx="6458400" cy="1479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3600"/>
              <a:buNone/>
              <a:defRPr b="1" sz="3600">
                <a:solidFill>
                  <a:schemeClr val="dk1"/>
                </a:solidFill>
              </a:defRPr>
            </a:lvl1pPr>
            <a:lvl2pPr lvl="1" algn="l">
              <a:lnSpc>
                <a:spcPct val="100000"/>
              </a:lnSpc>
              <a:spcBef>
                <a:spcPts val="0"/>
              </a:spcBef>
              <a:spcAft>
                <a:spcPts val="0"/>
              </a:spcAft>
              <a:buClr>
                <a:schemeClr val="dk1"/>
              </a:buClr>
              <a:buSzPts val="3600"/>
              <a:buNone/>
              <a:defRPr b="1" sz="3600">
                <a:solidFill>
                  <a:schemeClr val="dk1"/>
                </a:solidFill>
              </a:defRPr>
            </a:lvl2pPr>
            <a:lvl3pPr lvl="2" algn="l">
              <a:lnSpc>
                <a:spcPct val="100000"/>
              </a:lnSpc>
              <a:spcBef>
                <a:spcPts val="0"/>
              </a:spcBef>
              <a:spcAft>
                <a:spcPts val="0"/>
              </a:spcAft>
              <a:buClr>
                <a:schemeClr val="dk1"/>
              </a:buClr>
              <a:buSzPts val="3600"/>
              <a:buNone/>
              <a:defRPr b="1" sz="3600">
                <a:solidFill>
                  <a:schemeClr val="dk1"/>
                </a:solidFill>
              </a:defRPr>
            </a:lvl3pPr>
            <a:lvl4pPr lvl="3" algn="l">
              <a:lnSpc>
                <a:spcPct val="100000"/>
              </a:lnSpc>
              <a:spcBef>
                <a:spcPts val="0"/>
              </a:spcBef>
              <a:spcAft>
                <a:spcPts val="0"/>
              </a:spcAft>
              <a:buClr>
                <a:schemeClr val="dk1"/>
              </a:buClr>
              <a:buSzPts val="3600"/>
              <a:buNone/>
              <a:defRPr b="1" sz="3600">
                <a:solidFill>
                  <a:schemeClr val="dk1"/>
                </a:solidFill>
              </a:defRPr>
            </a:lvl4pPr>
            <a:lvl5pPr lvl="4" algn="l">
              <a:lnSpc>
                <a:spcPct val="100000"/>
              </a:lnSpc>
              <a:spcBef>
                <a:spcPts val="0"/>
              </a:spcBef>
              <a:spcAft>
                <a:spcPts val="0"/>
              </a:spcAft>
              <a:buClr>
                <a:schemeClr val="dk1"/>
              </a:buClr>
              <a:buSzPts val="3600"/>
              <a:buNone/>
              <a:defRPr b="1" sz="3600">
                <a:solidFill>
                  <a:schemeClr val="dk1"/>
                </a:solidFill>
              </a:defRPr>
            </a:lvl5pPr>
            <a:lvl6pPr lvl="5" algn="l">
              <a:lnSpc>
                <a:spcPct val="100000"/>
              </a:lnSpc>
              <a:spcBef>
                <a:spcPts val="0"/>
              </a:spcBef>
              <a:spcAft>
                <a:spcPts val="0"/>
              </a:spcAft>
              <a:buClr>
                <a:schemeClr val="dk1"/>
              </a:buClr>
              <a:buSzPts val="3600"/>
              <a:buNone/>
              <a:defRPr b="1" sz="3600">
                <a:solidFill>
                  <a:schemeClr val="dk1"/>
                </a:solidFill>
              </a:defRPr>
            </a:lvl6pPr>
            <a:lvl7pPr lvl="6" algn="l">
              <a:lnSpc>
                <a:spcPct val="100000"/>
              </a:lnSpc>
              <a:spcBef>
                <a:spcPts val="0"/>
              </a:spcBef>
              <a:spcAft>
                <a:spcPts val="0"/>
              </a:spcAft>
              <a:buClr>
                <a:schemeClr val="dk1"/>
              </a:buClr>
              <a:buSzPts val="3600"/>
              <a:buNone/>
              <a:defRPr b="1" sz="3600">
                <a:solidFill>
                  <a:schemeClr val="dk1"/>
                </a:solidFill>
              </a:defRPr>
            </a:lvl7pPr>
            <a:lvl8pPr lvl="7" algn="l">
              <a:lnSpc>
                <a:spcPct val="100000"/>
              </a:lnSpc>
              <a:spcBef>
                <a:spcPts val="0"/>
              </a:spcBef>
              <a:spcAft>
                <a:spcPts val="0"/>
              </a:spcAft>
              <a:buClr>
                <a:schemeClr val="dk1"/>
              </a:buClr>
              <a:buSzPts val="3600"/>
              <a:buNone/>
              <a:defRPr b="1" sz="3600">
                <a:solidFill>
                  <a:schemeClr val="dk1"/>
                </a:solidFill>
              </a:defRPr>
            </a:lvl8pPr>
            <a:lvl9pPr lvl="8" algn="l">
              <a:lnSpc>
                <a:spcPct val="100000"/>
              </a:lnSpc>
              <a:spcBef>
                <a:spcPts val="0"/>
              </a:spcBef>
              <a:spcAft>
                <a:spcPts val="0"/>
              </a:spcAft>
              <a:buClr>
                <a:schemeClr val="dk1"/>
              </a:buClr>
              <a:buSzPts val="3600"/>
              <a:buNone/>
              <a:defRPr b="1" sz="3600">
                <a:solidFill>
                  <a:schemeClr val="dk1"/>
                </a:solidFill>
              </a:defRPr>
            </a:lvl9pPr>
          </a:lstStyle>
          <a:p/>
        </p:txBody>
      </p:sp>
      <p:sp>
        <p:nvSpPr>
          <p:cNvPr id="284" name="Google Shape;284;p42"/>
          <p:cNvSpPr txBox="1"/>
          <p:nvPr>
            <p:ph idx="1" type="body"/>
          </p:nvPr>
        </p:nvSpPr>
        <p:spPr>
          <a:xfrm>
            <a:off x="811650" y="2432039"/>
            <a:ext cx="6458400" cy="20376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dk2"/>
              </a:buClr>
              <a:buSzPts val="1600"/>
              <a:buNone/>
              <a:defRPr sz="1600">
                <a:solidFill>
                  <a:schemeClr val="dk2"/>
                </a:solidFill>
              </a:defRPr>
            </a:lvl1pPr>
            <a:lvl2pPr indent="-228600" lvl="1" marL="914400" algn="l">
              <a:lnSpc>
                <a:spcPct val="115000"/>
              </a:lnSpc>
              <a:spcBef>
                <a:spcPts val="1600"/>
              </a:spcBef>
              <a:spcAft>
                <a:spcPts val="0"/>
              </a:spcAft>
              <a:buClr>
                <a:schemeClr val="dk2"/>
              </a:buClr>
              <a:buSzPts val="1100"/>
              <a:buNone/>
              <a:defRPr sz="1400">
                <a:solidFill>
                  <a:schemeClr val="dk2"/>
                </a:solidFill>
              </a:defRPr>
            </a:lvl2pPr>
            <a:lvl3pPr indent="-228600" lvl="2" marL="1371600" algn="l">
              <a:lnSpc>
                <a:spcPct val="115000"/>
              </a:lnSpc>
              <a:spcBef>
                <a:spcPts val="1600"/>
              </a:spcBef>
              <a:spcAft>
                <a:spcPts val="0"/>
              </a:spcAft>
              <a:buClr>
                <a:schemeClr val="dk2"/>
              </a:buClr>
              <a:buSzPts val="1100"/>
              <a:buNone/>
              <a:defRPr sz="1400">
                <a:solidFill>
                  <a:schemeClr val="dk2"/>
                </a:solidFill>
              </a:defRPr>
            </a:lvl3pPr>
            <a:lvl4pPr indent="-228600" lvl="3" marL="1828800" algn="l">
              <a:lnSpc>
                <a:spcPct val="115000"/>
              </a:lnSpc>
              <a:spcBef>
                <a:spcPts val="1600"/>
              </a:spcBef>
              <a:spcAft>
                <a:spcPts val="0"/>
              </a:spcAft>
              <a:buClr>
                <a:schemeClr val="dk2"/>
              </a:buClr>
              <a:buSzPts val="1100"/>
              <a:buNone/>
              <a:defRPr sz="1400">
                <a:solidFill>
                  <a:schemeClr val="dk2"/>
                </a:solidFill>
              </a:defRPr>
            </a:lvl4pPr>
            <a:lvl5pPr indent="-228600" lvl="4" marL="2286000" algn="l">
              <a:lnSpc>
                <a:spcPct val="115000"/>
              </a:lnSpc>
              <a:spcBef>
                <a:spcPts val="1600"/>
              </a:spcBef>
              <a:spcAft>
                <a:spcPts val="0"/>
              </a:spcAft>
              <a:buClr>
                <a:schemeClr val="dk2"/>
              </a:buClr>
              <a:buSzPts val="1100"/>
              <a:buNone/>
              <a:defRPr sz="1400">
                <a:solidFill>
                  <a:schemeClr val="dk2"/>
                </a:solidFill>
              </a:defRPr>
            </a:lvl5pPr>
            <a:lvl6pPr indent="-228600" lvl="5" marL="2743200" algn="l">
              <a:lnSpc>
                <a:spcPct val="115000"/>
              </a:lnSpc>
              <a:spcBef>
                <a:spcPts val="1600"/>
              </a:spcBef>
              <a:spcAft>
                <a:spcPts val="0"/>
              </a:spcAft>
              <a:buClr>
                <a:schemeClr val="dk2"/>
              </a:buClr>
              <a:buSzPts val="1100"/>
              <a:buNone/>
              <a:defRPr sz="1400">
                <a:solidFill>
                  <a:schemeClr val="dk2"/>
                </a:solidFill>
              </a:defRPr>
            </a:lvl6pPr>
            <a:lvl7pPr indent="-228600" lvl="6" marL="3200400" algn="l">
              <a:lnSpc>
                <a:spcPct val="115000"/>
              </a:lnSpc>
              <a:spcBef>
                <a:spcPts val="1600"/>
              </a:spcBef>
              <a:spcAft>
                <a:spcPts val="0"/>
              </a:spcAft>
              <a:buClr>
                <a:schemeClr val="dk2"/>
              </a:buClr>
              <a:buSzPts val="1100"/>
              <a:buNone/>
              <a:defRPr sz="1400">
                <a:solidFill>
                  <a:schemeClr val="dk2"/>
                </a:solidFill>
              </a:defRPr>
            </a:lvl7pPr>
            <a:lvl8pPr indent="-228600" lvl="7" marL="3657600" algn="l">
              <a:lnSpc>
                <a:spcPct val="115000"/>
              </a:lnSpc>
              <a:spcBef>
                <a:spcPts val="1600"/>
              </a:spcBef>
              <a:spcAft>
                <a:spcPts val="0"/>
              </a:spcAft>
              <a:buClr>
                <a:schemeClr val="dk2"/>
              </a:buClr>
              <a:buSzPts val="1100"/>
              <a:buNone/>
              <a:defRPr sz="1400">
                <a:solidFill>
                  <a:schemeClr val="dk2"/>
                </a:solidFill>
              </a:defRPr>
            </a:lvl8pPr>
            <a:lvl9pPr indent="-228600" lvl="8" marL="4114800" algn="l">
              <a:lnSpc>
                <a:spcPct val="115000"/>
              </a:lnSpc>
              <a:spcBef>
                <a:spcPts val="1600"/>
              </a:spcBef>
              <a:spcAft>
                <a:spcPts val="1600"/>
              </a:spcAft>
              <a:buClr>
                <a:schemeClr val="dk2"/>
              </a:buClr>
              <a:buSzPts val="1100"/>
              <a:buNone/>
              <a:defRPr sz="1400">
                <a:solidFill>
                  <a:schemeClr val="dk2"/>
                </a:solidFill>
              </a:defRPr>
            </a:lvl9pPr>
          </a:lstStyle>
          <a:p/>
        </p:txBody>
      </p:sp>
      <p:sp>
        <p:nvSpPr>
          <p:cNvPr id="285" name="Google Shape;285;p42"/>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3">
  <p:cSld name="AUTOLAYOUT_46">
    <p:bg>
      <p:bgPr>
        <a:solidFill>
          <a:srgbClr val="FFFFFF"/>
        </a:solidFill>
      </p:bgPr>
    </p:bg>
    <p:spTree>
      <p:nvGrpSpPr>
        <p:cNvPr id="286" name="Shape 286"/>
        <p:cNvGrpSpPr/>
        <p:nvPr/>
      </p:nvGrpSpPr>
      <p:grpSpPr>
        <a:xfrm>
          <a:off x="0" y="0"/>
          <a:ext cx="0" cy="0"/>
          <a:chOff x="0" y="0"/>
          <a:chExt cx="0" cy="0"/>
        </a:xfrm>
      </p:grpSpPr>
      <p:sp>
        <p:nvSpPr>
          <p:cNvPr id="287" name="Google Shape;287;p4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43"/>
          <p:cNvGrpSpPr/>
          <p:nvPr/>
        </p:nvGrpSpPr>
        <p:grpSpPr>
          <a:xfrm>
            <a:off x="0" y="0"/>
            <a:ext cx="4316700" cy="5143500"/>
            <a:chOff x="0" y="0"/>
            <a:chExt cx="4316700" cy="5143500"/>
          </a:xfrm>
        </p:grpSpPr>
        <p:sp>
          <p:nvSpPr>
            <p:cNvPr id="289" name="Google Shape;289;p43"/>
            <p:cNvSpPr/>
            <p:nvPr/>
          </p:nvSpPr>
          <p:spPr>
            <a:xfrm>
              <a:off x="0" y="0"/>
              <a:ext cx="4316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3"/>
            <p:cNvSpPr/>
            <p:nvPr/>
          </p:nvSpPr>
          <p:spPr>
            <a:xfrm>
              <a:off x="386075" y="45996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3"/>
            <p:cNvSpPr/>
            <p:nvPr/>
          </p:nvSpPr>
          <p:spPr>
            <a:xfrm>
              <a:off x="841363"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3"/>
            <p:cNvSpPr/>
            <p:nvPr/>
          </p:nvSpPr>
          <p:spPr>
            <a:xfrm>
              <a:off x="1142492"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3"/>
            <p:cNvSpPr/>
            <p:nvPr/>
          </p:nvSpPr>
          <p:spPr>
            <a:xfrm>
              <a:off x="3875425" y="3810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3"/>
            <p:cNvSpPr/>
            <p:nvPr/>
          </p:nvSpPr>
          <p:spPr>
            <a:xfrm>
              <a:off x="3732625" y="5187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43"/>
          <p:cNvSpPr txBox="1"/>
          <p:nvPr>
            <p:ph type="title"/>
          </p:nvPr>
        </p:nvSpPr>
        <p:spPr>
          <a:xfrm>
            <a:off x="311725" y="653326"/>
            <a:ext cx="3706500" cy="3334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None/>
              <a:defRPr sz="2400">
                <a:solidFill>
                  <a:srgbClr val="FFFFFF"/>
                </a:solidFill>
              </a:defRPr>
            </a:lvl1pPr>
            <a:lvl2pPr lvl="1" algn="l">
              <a:lnSpc>
                <a:spcPct val="100000"/>
              </a:lnSpc>
              <a:spcBef>
                <a:spcPts val="0"/>
              </a:spcBef>
              <a:spcAft>
                <a:spcPts val="0"/>
              </a:spcAft>
              <a:buNone/>
              <a:defRPr sz="2400">
                <a:solidFill>
                  <a:srgbClr val="FFFFFF"/>
                </a:solidFill>
              </a:defRPr>
            </a:lvl2pPr>
            <a:lvl3pPr lvl="2" algn="l">
              <a:lnSpc>
                <a:spcPct val="100000"/>
              </a:lnSpc>
              <a:spcBef>
                <a:spcPts val="0"/>
              </a:spcBef>
              <a:spcAft>
                <a:spcPts val="0"/>
              </a:spcAft>
              <a:buNone/>
              <a:defRPr sz="2400">
                <a:solidFill>
                  <a:srgbClr val="FFFFFF"/>
                </a:solidFill>
              </a:defRPr>
            </a:lvl3pPr>
            <a:lvl4pPr lvl="3" algn="l">
              <a:lnSpc>
                <a:spcPct val="100000"/>
              </a:lnSpc>
              <a:spcBef>
                <a:spcPts val="0"/>
              </a:spcBef>
              <a:spcAft>
                <a:spcPts val="0"/>
              </a:spcAft>
              <a:buNone/>
              <a:defRPr sz="2400">
                <a:solidFill>
                  <a:srgbClr val="FFFFFF"/>
                </a:solidFill>
              </a:defRPr>
            </a:lvl4pPr>
            <a:lvl5pPr lvl="4" algn="l">
              <a:lnSpc>
                <a:spcPct val="100000"/>
              </a:lnSpc>
              <a:spcBef>
                <a:spcPts val="0"/>
              </a:spcBef>
              <a:spcAft>
                <a:spcPts val="0"/>
              </a:spcAft>
              <a:buNone/>
              <a:defRPr sz="2400">
                <a:solidFill>
                  <a:srgbClr val="FFFFFF"/>
                </a:solidFill>
              </a:defRPr>
            </a:lvl5pPr>
            <a:lvl6pPr lvl="5" algn="l">
              <a:lnSpc>
                <a:spcPct val="100000"/>
              </a:lnSpc>
              <a:spcBef>
                <a:spcPts val="0"/>
              </a:spcBef>
              <a:spcAft>
                <a:spcPts val="0"/>
              </a:spcAft>
              <a:buNone/>
              <a:defRPr sz="2400">
                <a:solidFill>
                  <a:srgbClr val="FFFFFF"/>
                </a:solidFill>
              </a:defRPr>
            </a:lvl6pPr>
            <a:lvl7pPr lvl="6" algn="l">
              <a:lnSpc>
                <a:spcPct val="100000"/>
              </a:lnSpc>
              <a:spcBef>
                <a:spcPts val="0"/>
              </a:spcBef>
              <a:spcAft>
                <a:spcPts val="0"/>
              </a:spcAft>
              <a:buNone/>
              <a:defRPr sz="2400">
                <a:solidFill>
                  <a:srgbClr val="FFFFFF"/>
                </a:solidFill>
              </a:defRPr>
            </a:lvl7pPr>
            <a:lvl8pPr lvl="7" algn="l">
              <a:lnSpc>
                <a:spcPct val="100000"/>
              </a:lnSpc>
              <a:spcBef>
                <a:spcPts val="0"/>
              </a:spcBef>
              <a:spcAft>
                <a:spcPts val="0"/>
              </a:spcAft>
              <a:buNone/>
              <a:defRPr sz="2400">
                <a:solidFill>
                  <a:srgbClr val="FFFFFF"/>
                </a:solidFill>
              </a:defRPr>
            </a:lvl8pPr>
            <a:lvl9pPr lvl="8" algn="l">
              <a:lnSpc>
                <a:spcPct val="100000"/>
              </a:lnSpc>
              <a:spcBef>
                <a:spcPts val="0"/>
              </a:spcBef>
              <a:spcAft>
                <a:spcPts val="0"/>
              </a:spcAft>
              <a:buNone/>
              <a:defRPr sz="2400">
                <a:solidFill>
                  <a:srgbClr val="FFFFFF"/>
                </a:solidFill>
              </a:defRPr>
            </a:lvl9pPr>
          </a:lstStyle>
          <a:p/>
        </p:txBody>
      </p:sp>
      <p:sp>
        <p:nvSpPr>
          <p:cNvPr id="296" name="Google Shape;296;p43"/>
          <p:cNvSpPr txBox="1"/>
          <p:nvPr>
            <p:ph idx="1" type="body"/>
          </p:nvPr>
        </p:nvSpPr>
        <p:spPr>
          <a:xfrm>
            <a:off x="4620575" y="653325"/>
            <a:ext cx="4211700" cy="37413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rgbClr val="284F7D"/>
              </a:buClr>
              <a:buSzPts val="1200"/>
              <a:buNone/>
              <a:defRPr sz="1200">
                <a:solidFill>
                  <a:schemeClr val="dk1"/>
                </a:solidFill>
              </a:defRPr>
            </a:lvl1pPr>
            <a:lvl2pPr indent="-228600" lvl="1" marL="914400" algn="l">
              <a:lnSpc>
                <a:spcPct val="115000"/>
              </a:lnSpc>
              <a:spcBef>
                <a:spcPts val="1600"/>
              </a:spcBef>
              <a:spcAft>
                <a:spcPts val="0"/>
              </a:spcAft>
              <a:buClr>
                <a:srgbClr val="284F7D"/>
              </a:buClr>
              <a:buSzPts val="1000"/>
              <a:buNone/>
              <a:defRPr sz="1000">
                <a:solidFill>
                  <a:schemeClr val="dk1"/>
                </a:solidFill>
              </a:defRPr>
            </a:lvl2pPr>
            <a:lvl3pPr indent="-228600" lvl="2" marL="1371600" algn="l">
              <a:lnSpc>
                <a:spcPct val="115000"/>
              </a:lnSpc>
              <a:spcBef>
                <a:spcPts val="1600"/>
              </a:spcBef>
              <a:spcAft>
                <a:spcPts val="0"/>
              </a:spcAft>
              <a:buClr>
                <a:srgbClr val="284F7D"/>
              </a:buClr>
              <a:buSzPts val="1000"/>
              <a:buNone/>
              <a:defRPr sz="1000">
                <a:solidFill>
                  <a:schemeClr val="dk1"/>
                </a:solidFill>
              </a:defRPr>
            </a:lvl3pPr>
            <a:lvl4pPr indent="-228600" lvl="3" marL="1828800" algn="l">
              <a:lnSpc>
                <a:spcPct val="115000"/>
              </a:lnSpc>
              <a:spcBef>
                <a:spcPts val="1600"/>
              </a:spcBef>
              <a:spcAft>
                <a:spcPts val="0"/>
              </a:spcAft>
              <a:buClr>
                <a:srgbClr val="284F7D"/>
              </a:buClr>
              <a:buSzPts val="1000"/>
              <a:buNone/>
              <a:defRPr sz="1000">
                <a:solidFill>
                  <a:schemeClr val="dk1"/>
                </a:solidFill>
              </a:defRPr>
            </a:lvl4pPr>
            <a:lvl5pPr indent="-228600" lvl="4" marL="2286000" algn="l">
              <a:lnSpc>
                <a:spcPct val="115000"/>
              </a:lnSpc>
              <a:spcBef>
                <a:spcPts val="1600"/>
              </a:spcBef>
              <a:spcAft>
                <a:spcPts val="0"/>
              </a:spcAft>
              <a:buClr>
                <a:srgbClr val="284F7D"/>
              </a:buClr>
              <a:buSzPts val="1000"/>
              <a:buNone/>
              <a:defRPr sz="1000">
                <a:solidFill>
                  <a:schemeClr val="dk1"/>
                </a:solidFill>
              </a:defRPr>
            </a:lvl5pPr>
            <a:lvl6pPr indent="-228600" lvl="5" marL="2743200" algn="l">
              <a:lnSpc>
                <a:spcPct val="115000"/>
              </a:lnSpc>
              <a:spcBef>
                <a:spcPts val="1600"/>
              </a:spcBef>
              <a:spcAft>
                <a:spcPts val="0"/>
              </a:spcAft>
              <a:buClr>
                <a:srgbClr val="284F7D"/>
              </a:buClr>
              <a:buSzPts val="1000"/>
              <a:buNone/>
              <a:defRPr sz="1000">
                <a:solidFill>
                  <a:schemeClr val="dk1"/>
                </a:solidFill>
              </a:defRPr>
            </a:lvl6pPr>
            <a:lvl7pPr indent="-228600" lvl="6" marL="3200400" algn="l">
              <a:lnSpc>
                <a:spcPct val="115000"/>
              </a:lnSpc>
              <a:spcBef>
                <a:spcPts val="1600"/>
              </a:spcBef>
              <a:spcAft>
                <a:spcPts val="0"/>
              </a:spcAft>
              <a:buClr>
                <a:srgbClr val="284F7D"/>
              </a:buClr>
              <a:buSzPts val="1000"/>
              <a:buNone/>
              <a:defRPr sz="1000">
                <a:solidFill>
                  <a:schemeClr val="dk1"/>
                </a:solidFill>
              </a:defRPr>
            </a:lvl7pPr>
            <a:lvl8pPr indent="-228600" lvl="7" marL="3657600" algn="l">
              <a:lnSpc>
                <a:spcPct val="115000"/>
              </a:lnSpc>
              <a:spcBef>
                <a:spcPts val="1600"/>
              </a:spcBef>
              <a:spcAft>
                <a:spcPts val="0"/>
              </a:spcAft>
              <a:buClr>
                <a:srgbClr val="284F7D"/>
              </a:buClr>
              <a:buSzPts val="1000"/>
              <a:buNone/>
              <a:defRPr sz="1000">
                <a:solidFill>
                  <a:schemeClr val="dk1"/>
                </a:solidFill>
              </a:defRPr>
            </a:lvl8pPr>
            <a:lvl9pPr indent="-228600" lvl="8" marL="4114800" algn="l">
              <a:lnSpc>
                <a:spcPct val="115000"/>
              </a:lnSpc>
              <a:spcBef>
                <a:spcPts val="1600"/>
              </a:spcBef>
              <a:spcAft>
                <a:spcPts val="1600"/>
              </a:spcAft>
              <a:buClr>
                <a:srgbClr val="284F7D"/>
              </a:buClr>
              <a:buSzPts val="1000"/>
              <a:buNone/>
              <a:defRPr sz="1000">
                <a:solidFill>
                  <a:schemeClr val="dk1"/>
                </a:solidFill>
              </a:defRPr>
            </a:lvl9pPr>
          </a:lstStyle>
          <a:p/>
        </p:txBody>
      </p:sp>
      <p:sp>
        <p:nvSpPr>
          <p:cNvPr id="297" name="Google Shape;297;p43"/>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1">
  <p:cSld name="AUTOLAYOUT_47">
    <p:bg>
      <p:bgPr>
        <a:solidFill>
          <a:srgbClr val="FFFFFF"/>
        </a:solidFill>
      </p:bgPr>
    </p:bg>
    <p:spTree>
      <p:nvGrpSpPr>
        <p:cNvPr id="298" name="Shape 298"/>
        <p:cNvGrpSpPr/>
        <p:nvPr/>
      </p:nvGrpSpPr>
      <p:grpSpPr>
        <a:xfrm>
          <a:off x="0" y="0"/>
          <a:ext cx="0" cy="0"/>
          <a:chOff x="0" y="0"/>
          <a:chExt cx="0" cy="0"/>
        </a:xfrm>
      </p:grpSpPr>
      <p:sp>
        <p:nvSpPr>
          <p:cNvPr id="299" name="Google Shape;299;p4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4"/>
          <p:cNvSpPr/>
          <p:nvPr/>
        </p:nvSpPr>
        <p:spPr>
          <a:xfrm>
            <a:off x="-29" y="0"/>
            <a:ext cx="9144000" cy="1741500"/>
          </a:xfrm>
          <a:prstGeom prst="rect">
            <a:avLst/>
          </a:prstGeom>
          <a:solidFill>
            <a:srgbClr val="0F9D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4"/>
          <p:cNvSpPr/>
          <p:nvPr/>
        </p:nvSpPr>
        <p:spPr>
          <a:xfrm rot="10800000">
            <a:off x="7697100" y="-25"/>
            <a:ext cx="9624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4"/>
          <p:cNvSpPr/>
          <p:nvPr/>
        </p:nvSpPr>
        <p:spPr>
          <a:xfrm rot="10800000">
            <a:off x="5750475" y="-25"/>
            <a:ext cx="1946700" cy="17415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4"/>
          <p:cNvSpPr/>
          <p:nvPr/>
        </p:nvSpPr>
        <p:spPr>
          <a:xfrm flipH="1" rot="10800000">
            <a:off x="8659500" y="-25"/>
            <a:ext cx="484500" cy="1741500"/>
          </a:xfrm>
          <a:prstGeom prst="rect">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4"/>
          <p:cNvSpPr txBox="1"/>
          <p:nvPr>
            <p:ph type="title"/>
          </p:nvPr>
        </p:nvSpPr>
        <p:spPr>
          <a:xfrm>
            <a:off x="324475" y="148225"/>
            <a:ext cx="5244900" cy="13737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305" name="Google Shape;305;p44"/>
          <p:cNvSpPr txBox="1"/>
          <p:nvPr>
            <p:ph idx="1" type="body"/>
          </p:nvPr>
        </p:nvSpPr>
        <p:spPr>
          <a:xfrm>
            <a:off x="324475" y="1920450"/>
            <a:ext cx="8494800" cy="27042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rgbClr val="616161"/>
              </a:buClr>
              <a:buSzPts val="1800"/>
              <a:buNone/>
              <a:defRPr sz="1800">
                <a:solidFill>
                  <a:srgbClr val="616161"/>
                </a:solidFill>
              </a:defRPr>
            </a:lvl1pPr>
            <a:lvl2pPr indent="-228600" lvl="1" marL="914400" algn="l">
              <a:lnSpc>
                <a:spcPct val="115000"/>
              </a:lnSpc>
              <a:spcBef>
                <a:spcPts val="1600"/>
              </a:spcBef>
              <a:spcAft>
                <a:spcPts val="0"/>
              </a:spcAft>
              <a:buClr>
                <a:srgbClr val="616161"/>
              </a:buClr>
              <a:buSzPts val="1100"/>
              <a:buNone/>
              <a:defRPr sz="1400">
                <a:solidFill>
                  <a:srgbClr val="616161"/>
                </a:solidFill>
              </a:defRPr>
            </a:lvl2pPr>
            <a:lvl3pPr indent="-228600" lvl="2" marL="1371600" algn="l">
              <a:lnSpc>
                <a:spcPct val="115000"/>
              </a:lnSpc>
              <a:spcBef>
                <a:spcPts val="1600"/>
              </a:spcBef>
              <a:spcAft>
                <a:spcPts val="0"/>
              </a:spcAft>
              <a:buClr>
                <a:srgbClr val="616161"/>
              </a:buClr>
              <a:buSzPts val="1100"/>
              <a:buNone/>
              <a:defRPr sz="1400">
                <a:solidFill>
                  <a:srgbClr val="616161"/>
                </a:solidFill>
              </a:defRPr>
            </a:lvl3pPr>
            <a:lvl4pPr indent="-228600" lvl="3" marL="1828800" algn="l">
              <a:lnSpc>
                <a:spcPct val="115000"/>
              </a:lnSpc>
              <a:spcBef>
                <a:spcPts val="1600"/>
              </a:spcBef>
              <a:spcAft>
                <a:spcPts val="0"/>
              </a:spcAft>
              <a:buClr>
                <a:srgbClr val="616161"/>
              </a:buClr>
              <a:buSzPts val="1100"/>
              <a:buNone/>
              <a:defRPr sz="1400">
                <a:solidFill>
                  <a:srgbClr val="616161"/>
                </a:solidFill>
              </a:defRPr>
            </a:lvl4pPr>
            <a:lvl5pPr indent="-228600" lvl="4" marL="2286000" algn="l">
              <a:lnSpc>
                <a:spcPct val="115000"/>
              </a:lnSpc>
              <a:spcBef>
                <a:spcPts val="1600"/>
              </a:spcBef>
              <a:spcAft>
                <a:spcPts val="0"/>
              </a:spcAft>
              <a:buClr>
                <a:srgbClr val="616161"/>
              </a:buClr>
              <a:buSzPts val="1100"/>
              <a:buNone/>
              <a:defRPr sz="1400">
                <a:solidFill>
                  <a:srgbClr val="616161"/>
                </a:solidFill>
              </a:defRPr>
            </a:lvl5pPr>
            <a:lvl6pPr indent="-228600" lvl="5" marL="2743200" algn="l">
              <a:lnSpc>
                <a:spcPct val="115000"/>
              </a:lnSpc>
              <a:spcBef>
                <a:spcPts val="1600"/>
              </a:spcBef>
              <a:spcAft>
                <a:spcPts val="0"/>
              </a:spcAft>
              <a:buClr>
                <a:srgbClr val="616161"/>
              </a:buClr>
              <a:buSzPts val="1100"/>
              <a:buNone/>
              <a:defRPr sz="1400">
                <a:solidFill>
                  <a:srgbClr val="616161"/>
                </a:solidFill>
              </a:defRPr>
            </a:lvl6pPr>
            <a:lvl7pPr indent="-228600" lvl="6" marL="3200400" algn="l">
              <a:lnSpc>
                <a:spcPct val="115000"/>
              </a:lnSpc>
              <a:spcBef>
                <a:spcPts val="1600"/>
              </a:spcBef>
              <a:spcAft>
                <a:spcPts val="0"/>
              </a:spcAft>
              <a:buClr>
                <a:srgbClr val="616161"/>
              </a:buClr>
              <a:buSzPts val="1100"/>
              <a:buNone/>
              <a:defRPr sz="1400">
                <a:solidFill>
                  <a:srgbClr val="616161"/>
                </a:solidFill>
              </a:defRPr>
            </a:lvl7pPr>
            <a:lvl8pPr indent="-228600" lvl="7" marL="3657600" algn="l">
              <a:lnSpc>
                <a:spcPct val="115000"/>
              </a:lnSpc>
              <a:spcBef>
                <a:spcPts val="1600"/>
              </a:spcBef>
              <a:spcAft>
                <a:spcPts val="0"/>
              </a:spcAft>
              <a:buClr>
                <a:srgbClr val="616161"/>
              </a:buClr>
              <a:buSzPts val="1100"/>
              <a:buNone/>
              <a:defRPr sz="1400">
                <a:solidFill>
                  <a:srgbClr val="616161"/>
                </a:solidFill>
              </a:defRPr>
            </a:lvl8pPr>
            <a:lvl9pPr indent="-228600" lvl="8" marL="4114800" algn="l">
              <a:lnSpc>
                <a:spcPct val="115000"/>
              </a:lnSpc>
              <a:spcBef>
                <a:spcPts val="1600"/>
              </a:spcBef>
              <a:spcAft>
                <a:spcPts val="1600"/>
              </a:spcAft>
              <a:buClr>
                <a:srgbClr val="616161"/>
              </a:buClr>
              <a:buSzPts val="1100"/>
              <a:buNone/>
              <a:defRPr sz="1400">
                <a:solidFill>
                  <a:srgbClr val="616161"/>
                </a:solidFill>
              </a:defRPr>
            </a:lvl9pPr>
          </a:lstStyle>
          <a:p/>
        </p:txBody>
      </p:sp>
      <p:sp>
        <p:nvSpPr>
          <p:cNvPr id="306" name="Google Shape;306;p44"/>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7">
  <p:cSld name="AUTOLAYOUT_49">
    <p:spTree>
      <p:nvGrpSpPr>
        <p:cNvPr id="307" name="Shape 307"/>
        <p:cNvGrpSpPr/>
        <p:nvPr/>
      </p:nvGrpSpPr>
      <p:grpSpPr>
        <a:xfrm>
          <a:off x="0" y="0"/>
          <a:ext cx="0" cy="0"/>
          <a:chOff x="0" y="0"/>
          <a:chExt cx="0" cy="0"/>
        </a:xfrm>
      </p:grpSpPr>
      <p:sp>
        <p:nvSpPr>
          <p:cNvPr id="308" name="Google Shape;308;p45"/>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5"/>
          <p:cNvSpPr/>
          <p:nvPr/>
        </p:nvSpPr>
        <p:spPr>
          <a:xfrm>
            <a:off x="0" y="0"/>
            <a:ext cx="9144000" cy="1853400"/>
          </a:xfrm>
          <a:prstGeom prst="rect">
            <a:avLst/>
          </a:prstGeom>
          <a:gradFill>
            <a:gsLst>
              <a:gs pos="0">
                <a:srgbClr val="696969"/>
              </a:gs>
              <a:gs pos="100000">
                <a:srgbClr val="1D1D1D"/>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5"/>
          <p:cNvSpPr/>
          <p:nvPr/>
        </p:nvSpPr>
        <p:spPr>
          <a:xfrm rot="-5400000">
            <a:off x="8350500" y="4274700"/>
            <a:ext cx="792600" cy="7926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5"/>
          <p:cNvSpPr/>
          <p:nvPr/>
        </p:nvSpPr>
        <p:spPr>
          <a:xfrm rot="-5400000">
            <a:off x="7289700" y="0"/>
            <a:ext cx="1853400" cy="1853400"/>
          </a:xfrm>
          <a:prstGeom prst="rtTriangle">
            <a:avLst/>
          </a:prstGeom>
          <a:solidFill>
            <a:srgbClr val="0F9D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5"/>
          <p:cNvSpPr txBox="1"/>
          <p:nvPr>
            <p:ph type="title"/>
          </p:nvPr>
        </p:nvSpPr>
        <p:spPr>
          <a:xfrm>
            <a:off x="311700" y="751700"/>
            <a:ext cx="6721500" cy="100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FFFFFF"/>
              </a:buClr>
              <a:buSzPts val="2800"/>
              <a:buNone/>
              <a:defRPr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313" name="Google Shape;313;p45"/>
          <p:cNvSpPr txBox="1"/>
          <p:nvPr>
            <p:ph idx="1" type="body"/>
          </p:nvPr>
        </p:nvSpPr>
        <p:spPr>
          <a:xfrm>
            <a:off x="311700" y="2069750"/>
            <a:ext cx="8520600" cy="24993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dk2"/>
              </a:buClr>
              <a:buSzPts val="1800"/>
              <a:buNone/>
              <a:defRPr sz="1800">
                <a:solidFill>
                  <a:schemeClr val="dk2"/>
                </a:solidFill>
              </a:defRPr>
            </a:lvl1pPr>
            <a:lvl2pPr indent="-228600" lvl="1" marL="914400" algn="l">
              <a:lnSpc>
                <a:spcPct val="115000"/>
              </a:lnSpc>
              <a:spcBef>
                <a:spcPts val="1600"/>
              </a:spcBef>
              <a:spcAft>
                <a:spcPts val="0"/>
              </a:spcAft>
              <a:buClr>
                <a:schemeClr val="dk2"/>
              </a:buClr>
              <a:buSzPts val="1100"/>
              <a:buNone/>
              <a:defRPr sz="1400">
                <a:solidFill>
                  <a:schemeClr val="dk2"/>
                </a:solidFill>
              </a:defRPr>
            </a:lvl2pPr>
            <a:lvl3pPr indent="-228600" lvl="2" marL="1371600" algn="l">
              <a:lnSpc>
                <a:spcPct val="115000"/>
              </a:lnSpc>
              <a:spcBef>
                <a:spcPts val="1600"/>
              </a:spcBef>
              <a:spcAft>
                <a:spcPts val="0"/>
              </a:spcAft>
              <a:buClr>
                <a:schemeClr val="dk2"/>
              </a:buClr>
              <a:buSzPts val="1100"/>
              <a:buNone/>
              <a:defRPr sz="1400">
                <a:solidFill>
                  <a:schemeClr val="dk2"/>
                </a:solidFill>
              </a:defRPr>
            </a:lvl3pPr>
            <a:lvl4pPr indent="-228600" lvl="3" marL="1828800" algn="l">
              <a:lnSpc>
                <a:spcPct val="115000"/>
              </a:lnSpc>
              <a:spcBef>
                <a:spcPts val="1600"/>
              </a:spcBef>
              <a:spcAft>
                <a:spcPts val="0"/>
              </a:spcAft>
              <a:buClr>
                <a:schemeClr val="dk2"/>
              </a:buClr>
              <a:buSzPts val="1100"/>
              <a:buNone/>
              <a:defRPr sz="1400">
                <a:solidFill>
                  <a:schemeClr val="dk2"/>
                </a:solidFill>
              </a:defRPr>
            </a:lvl4pPr>
            <a:lvl5pPr indent="-228600" lvl="4" marL="2286000" algn="l">
              <a:lnSpc>
                <a:spcPct val="115000"/>
              </a:lnSpc>
              <a:spcBef>
                <a:spcPts val="1600"/>
              </a:spcBef>
              <a:spcAft>
                <a:spcPts val="0"/>
              </a:spcAft>
              <a:buClr>
                <a:schemeClr val="dk2"/>
              </a:buClr>
              <a:buSzPts val="1100"/>
              <a:buNone/>
              <a:defRPr sz="1400">
                <a:solidFill>
                  <a:schemeClr val="dk2"/>
                </a:solidFill>
              </a:defRPr>
            </a:lvl5pPr>
            <a:lvl6pPr indent="-228600" lvl="5" marL="2743200" algn="l">
              <a:lnSpc>
                <a:spcPct val="115000"/>
              </a:lnSpc>
              <a:spcBef>
                <a:spcPts val="1600"/>
              </a:spcBef>
              <a:spcAft>
                <a:spcPts val="0"/>
              </a:spcAft>
              <a:buClr>
                <a:schemeClr val="dk2"/>
              </a:buClr>
              <a:buSzPts val="1100"/>
              <a:buNone/>
              <a:defRPr sz="1400">
                <a:solidFill>
                  <a:schemeClr val="dk2"/>
                </a:solidFill>
              </a:defRPr>
            </a:lvl6pPr>
            <a:lvl7pPr indent="-228600" lvl="6" marL="3200400" algn="l">
              <a:lnSpc>
                <a:spcPct val="115000"/>
              </a:lnSpc>
              <a:spcBef>
                <a:spcPts val="1600"/>
              </a:spcBef>
              <a:spcAft>
                <a:spcPts val="0"/>
              </a:spcAft>
              <a:buClr>
                <a:schemeClr val="dk2"/>
              </a:buClr>
              <a:buSzPts val="1100"/>
              <a:buNone/>
              <a:defRPr sz="1400">
                <a:solidFill>
                  <a:schemeClr val="dk2"/>
                </a:solidFill>
              </a:defRPr>
            </a:lvl7pPr>
            <a:lvl8pPr indent="-228600" lvl="7" marL="3657600" algn="l">
              <a:lnSpc>
                <a:spcPct val="115000"/>
              </a:lnSpc>
              <a:spcBef>
                <a:spcPts val="1600"/>
              </a:spcBef>
              <a:spcAft>
                <a:spcPts val="0"/>
              </a:spcAft>
              <a:buClr>
                <a:schemeClr val="dk2"/>
              </a:buClr>
              <a:buSzPts val="1100"/>
              <a:buNone/>
              <a:defRPr sz="1400">
                <a:solidFill>
                  <a:schemeClr val="dk2"/>
                </a:solidFill>
              </a:defRPr>
            </a:lvl8pPr>
            <a:lvl9pPr indent="-228600" lvl="8" marL="4114800" algn="l">
              <a:lnSpc>
                <a:spcPct val="115000"/>
              </a:lnSpc>
              <a:spcBef>
                <a:spcPts val="1600"/>
              </a:spcBef>
              <a:spcAft>
                <a:spcPts val="1600"/>
              </a:spcAft>
              <a:buClr>
                <a:schemeClr val="dk2"/>
              </a:buClr>
              <a:buSzPts val="1100"/>
              <a:buNone/>
              <a:defRPr sz="1400">
                <a:solidFill>
                  <a:schemeClr val="dk2"/>
                </a:solidFill>
              </a:defRPr>
            </a:lvl9pPr>
          </a:lstStyle>
          <a:p/>
        </p:txBody>
      </p:sp>
      <p:sp>
        <p:nvSpPr>
          <p:cNvPr id="314" name="Google Shape;314;p45"/>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1 1">
  <p:cSld name="AUTOLAYOUT_16">
    <p:bg>
      <p:bgPr>
        <a:solidFill>
          <a:srgbClr val="FFFFFF"/>
        </a:solidFill>
      </p:bgPr>
    </p:bg>
    <p:spTree>
      <p:nvGrpSpPr>
        <p:cNvPr id="315" name="Shape 315"/>
        <p:cNvGrpSpPr/>
        <p:nvPr/>
      </p:nvGrpSpPr>
      <p:grpSpPr>
        <a:xfrm>
          <a:off x="0" y="0"/>
          <a:ext cx="0" cy="0"/>
          <a:chOff x="0" y="0"/>
          <a:chExt cx="0" cy="0"/>
        </a:xfrm>
      </p:grpSpPr>
      <p:sp>
        <p:nvSpPr>
          <p:cNvPr id="316" name="Google Shape;316;p4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6"/>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6"/>
          <p:cNvSpPr txBox="1"/>
          <p:nvPr>
            <p:ph type="title"/>
          </p:nvPr>
        </p:nvSpPr>
        <p:spPr>
          <a:xfrm>
            <a:off x="349300" y="334525"/>
            <a:ext cx="7407000" cy="6630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dk1"/>
              </a:buClr>
              <a:buSzPts val="3200"/>
              <a:buNone/>
              <a:defRPr b="1" sz="3200">
                <a:solidFill>
                  <a:schemeClr val="dk1"/>
                </a:solidFill>
              </a:defRPr>
            </a:lvl1pPr>
            <a:lvl2pPr lvl="1" rtl="0" algn="l">
              <a:lnSpc>
                <a:spcPct val="100000"/>
              </a:lnSpc>
              <a:spcBef>
                <a:spcPts val="0"/>
              </a:spcBef>
              <a:spcAft>
                <a:spcPts val="0"/>
              </a:spcAft>
              <a:buClr>
                <a:schemeClr val="dk1"/>
              </a:buClr>
              <a:buSzPts val="3200"/>
              <a:buNone/>
              <a:defRPr b="1" sz="3200">
                <a:solidFill>
                  <a:schemeClr val="dk1"/>
                </a:solidFill>
              </a:defRPr>
            </a:lvl2pPr>
            <a:lvl3pPr lvl="2" rtl="0" algn="l">
              <a:lnSpc>
                <a:spcPct val="100000"/>
              </a:lnSpc>
              <a:spcBef>
                <a:spcPts val="0"/>
              </a:spcBef>
              <a:spcAft>
                <a:spcPts val="0"/>
              </a:spcAft>
              <a:buClr>
                <a:schemeClr val="dk1"/>
              </a:buClr>
              <a:buSzPts val="3200"/>
              <a:buNone/>
              <a:defRPr b="1" sz="3200">
                <a:solidFill>
                  <a:schemeClr val="dk1"/>
                </a:solidFill>
              </a:defRPr>
            </a:lvl3pPr>
            <a:lvl4pPr lvl="3" rtl="0" algn="l">
              <a:lnSpc>
                <a:spcPct val="100000"/>
              </a:lnSpc>
              <a:spcBef>
                <a:spcPts val="0"/>
              </a:spcBef>
              <a:spcAft>
                <a:spcPts val="0"/>
              </a:spcAft>
              <a:buClr>
                <a:schemeClr val="dk1"/>
              </a:buClr>
              <a:buSzPts val="3200"/>
              <a:buNone/>
              <a:defRPr b="1" sz="3200">
                <a:solidFill>
                  <a:schemeClr val="dk1"/>
                </a:solidFill>
              </a:defRPr>
            </a:lvl4pPr>
            <a:lvl5pPr lvl="4" rtl="0" algn="l">
              <a:lnSpc>
                <a:spcPct val="100000"/>
              </a:lnSpc>
              <a:spcBef>
                <a:spcPts val="0"/>
              </a:spcBef>
              <a:spcAft>
                <a:spcPts val="0"/>
              </a:spcAft>
              <a:buClr>
                <a:schemeClr val="dk1"/>
              </a:buClr>
              <a:buSzPts val="3200"/>
              <a:buNone/>
              <a:defRPr b="1" sz="3200">
                <a:solidFill>
                  <a:schemeClr val="dk1"/>
                </a:solidFill>
              </a:defRPr>
            </a:lvl5pPr>
            <a:lvl6pPr lvl="5" rtl="0" algn="l">
              <a:lnSpc>
                <a:spcPct val="100000"/>
              </a:lnSpc>
              <a:spcBef>
                <a:spcPts val="0"/>
              </a:spcBef>
              <a:spcAft>
                <a:spcPts val="0"/>
              </a:spcAft>
              <a:buClr>
                <a:schemeClr val="dk1"/>
              </a:buClr>
              <a:buSzPts val="3200"/>
              <a:buNone/>
              <a:defRPr b="1" sz="3200">
                <a:solidFill>
                  <a:schemeClr val="dk1"/>
                </a:solidFill>
              </a:defRPr>
            </a:lvl6pPr>
            <a:lvl7pPr lvl="6" rtl="0" algn="l">
              <a:lnSpc>
                <a:spcPct val="100000"/>
              </a:lnSpc>
              <a:spcBef>
                <a:spcPts val="0"/>
              </a:spcBef>
              <a:spcAft>
                <a:spcPts val="0"/>
              </a:spcAft>
              <a:buClr>
                <a:schemeClr val="dk1"/>
              </a:buClr>
              <a:buSzPts val="3200"/>
              <a:buNone/>
              <a:defRPr b="1" sz="3200">
                <a:solidFill>
                  <a:schemeClr val="dk1"/>
                </a:solidFill>
              </a:defRPr>
            </a:lvl7pPr>
            <a:lvl8pPr lvl="7" rtl="0" algn="l">
              <a:lnSpc>
                <a:spcPct val="100000"/>
              </a:lnSpc>
              <a:spcBef>
                <a:spcPts val="0"/>
              </a:spcBef>
              <a:spcAft>
                <a:spcPts val="0"/>
              </a:spcAft>
              <a:buClr>
                <a:schemeClr val="dk1"/>
              </a:buClr>
              <a:buSzPts val="3200"/>
              <a:buNone/>
              <a:defRPr b="1" sz="3200">
                <a:solidFill>
                  <a:schemeClr val="dk1"/>
                </a:solidFill>
              </a:defRPr>
            </a:lvl8pPr>
            <a:lvl9pPr lvl="8" rtl="0" algn="l">
              <a:lnSpc>
                <a:spcPct val="100000"/>
              </a:lnSpc>
              <a:spcBef>
                <a:spcPts val="0"/>
              </a:spcBef>
              <a:spcAft>
                <a:spcPts val="0"/>
              </a:spcAft>
              <a:buClr>
                <a:schemeClr val="dk1"/>
              </a:buClr>
              <a:buSzPts val="3200"/>
              <a:buNone/>
              <a:defRPr b="1" sz="3200">
                <a:solidFill>
                  <a:schemeClr val="dk1"/>
                </a:solidFill>
              </a:defRPr>
            </a:lvl9pPr>
          </a:lstStyle>
          <a:p/>
        </p:txBody>
      </p:sp>
      <p:sp>
        <p:nvSpPr>
          <p:cNvPr id="319" name="Google Shape;319;p46"/>
          <p:cNvSpPr txBox="1"/>
          <p:nvPr>
            <p:ph idx="1" type="body"/>
          </p:nvPr>
        </p:nvSpPr>
        <p:spPr>
          <a:xfrm>
            <a:off x="349300" y="1147425"/>
            <a:ext cx="7407000" cy="3172500"/>
          </a:xfrm>
          <a:prstGeom prst="rect">
            <a:avLst/>
          </a:prstGeom>
          <a:noFill/>
          <a:ln>
            <a:noFill/>
          </a:ln>
        </p:spPr>
        <p:txBody>
          <a:bodyPr anchorCtr="0" anchor="t" bIns="0" lIns="0" spcFirstLastPara="1" rIns="0" wrap="square" tIns="0">
            <a:noAutofit/>
          </a:bodyPr>
          <a:lstStyle>
            <a:lvl1pPr indent="-228600" lvl="0" marL="457200" rtl="0" algn="l">
              <a:lnSpc>
                <a:spcPct val="115000"/>
              </a:lnSpc>
              <a:spcBef>
                <a:spcPts val="0"/>
              </a:spcBef>
              <a:spcAft>
                <a:spcPts val="0"/>
              </a:spcAft>
              <a:buClr>
                <a:schemeClr val="dk2"/>
              </a:buClr>
              <a:buSzPts val="1600"/>
              <a:buNone/>
              <a:defRPr sz="1600">
                <a:solidFill>
                  <a:schemeClr val="dk2"/>
                </a:solidFill>
              </a:defRPr>
            </a:lvl1pPr>
            <a:lvl2pPr indent="-228600" lvl="1" marL="914400" rtl="0" algn="l">
              <a:lnSpc>
                <a:spcPct val="115000"/>
              </a:lnSpc>
              <a:spcBef>
                <a:spcPts val="1600"/>
              </a:spcBef>
              <a:spcAft>
                <a:spcPts val="0"/>
              </a:spcAft>
              <a:buClr>
                <a:schemeClr val="dk2"/>
              </a:buClr>
              <a:buSzPts val="1100"/>
              <a:buNone/>
              <a:defRPr sz="1400">
                <a:solidFill>
                  <a:schemeClr val="dk2"/>
                </a:solidFill>
              </a:defRPr>
            </a:lvl2pPr>
            <a:lvl3pPr indent="-228600" lvl="2" marL="1371600" rtl="0" algn="l">
              <a:lnSpc>
                <a:spcPct val="115000"/>
              </a:lnSpc>
              <a:spcBef>
                <a:spcPts val="1600"/>
              </a:spcBef>
              <a:spcAft>
                <a:spcPts val="0"/>
              </a:spcAft>
              <a:buClr>
                <a:schemeClr val="dk2"/>
              </a:buClr>
              <a:buSzPts val="1100"/>
              <a:buNone/>
              <a:defRPr sz="1400">
                <a:solidFill>
                  <a:schemeClr val="dk2"/>
                </a:solidFill>
              </a:defRPr>
            </a:lvl3pPr>
            <a:lvl4pPr indent="-228600" lvl="3" marL="1828800" rtl="0" algn="l">
              <a:lnSpc>
                <a:spcPct val="115000"/>
              </a:lnSpc>
              <a:spcBef>
                <a:spcPts val="1600"/>
              </a:spcBef>
              <a:spcAft>
                <a:spcPts val="0"/>
              </a:spcAft>
              <a:buClr>
                <a:schemeClr val="dk2"/>
              </a:buClr>
              <a:buSzPts val="1100"/>
              <a:buNone/>
              <a:defRPr sz="1400">
                <a:solidFill>
                  <a:schemeClr val="dk2"/>
                </a:solidFill>
              </a:defRPr>
            </a:lvl4pPr>
            <a:lvl5pPr indent="-228600" lvl="4" marL="2286000" rtl="0" algn="l">
              <a:lnSpc>
                <a:spcPct val="115000"/>
              </a:lnSpc>
              <a:spcBef>
                <a:spcPts val="1600"/>
              </a:spcBef>
              <a:spcAft>
                <a:spcPts val="0"/>
              </a:spcAft>
              <a:buClr>
                <a:schemeClr val="dk2"/>
              </a:buClr>
              <a:buSzPts val="1100"/>
              <a:buNone/>
              <a:defRPr sz="1400">
                <a:solidFill>
                  <a:schemeClr val="dk2"/>
                </a:solidFill>
              </a:defRPr>
            </a:lvl5pPr>
            <a:lvl6pPr indent="-228600" lvl="5" marL="2743200" rtl="0" algn="l">
              <a:lnSpc>
                <a:spcPct val="115000"/>
              </a:lnSpc>
              <a:spcBef>
                <a:spcPts val="1600"/>
              </a:spcBef>
              <a:spcAft>
                <a:spcPts val="0"/>
              </a:spcAft>
              <a:buClr>
                <a:schemeClr val="dk2"/>
              </a:buClr>
              <a:buSzPts val="1100"/>
              <a:buNone/>
              <a:defRPr sz="1400">
                <a:solidFill>
                  <a:schemeClr val="dk2"/>
                </a:solidFill>
              </a:defRPr>
            </a:lvl6pPr>
            <a:lvl7pPr indent="-228600" lvl="6" marL="3200400" rtl="0" algn="l">
              <a:lnSpc>
                <a:spcPct val="115000"/>
              </a:lnSpc>
              <a:spcBef>
                <a:spcPts val="1600"/>
              </a:spcBef>
              <a:spcAft>
                <a:spcPts val="0"/>
              </a:spcAft>
              <a:buClr>
                <a:schemeClr val="dk2"/>
              </a:buClr>
              <a:buSzPts val="1100"/>
              <a:buNone/>
              <a:defRPr sz="1400">
                <a:solidFill>
                  <a:schemeClr val="dk2"/>
                </a:solidFill>
              </a:defRPr>
            </a:lvl7pPr>
            <a:lvl8pPr indent="-228600" lvl="7" marL="3657600" rtl="0" algn="l">
              <a:lnSpc>
                <a:spcPct val="115000"/>
              </a:lnSpc>
              <a:spcBef>
                <a:spcPts val="1600"/>
              </a:spcBef>
              <a:spcAft>
                <a:spcPts val="0"/>
              </a:spcAft>
              <a:buClr>
                <a:schemeClr val="dk2"/>
              </a:buClr>
              <a:buSzPts val="1100"/>
              <a:buNone/>
              <a:defRPr sz="1400">
                <a:solidFill>
                  <a:schemeClr val="dk2"/>
                </a:solidFill>
              </a:defRPr>
            </a:lvl8pPr>
            <a:lvl9pPr indent="-228600" lvl="8" marL="4114800" rtl="0" algn="l">
              <a:lnSpc>
                <a:spcPct val="115000"/>
              </a:lnSpc>
              <a:spcBef>
                <a:spcPts val="1600"/>
              </a:spcBef>
              <a:spcAft>
                <a:spcPts val="1600"/>
              </a:spcAft>
              <a:buClr>
                <a:schemeClr val="dk2"/>
              </a:buClr>
              <a:buSzPts val="1100"/>
              <a:buNone/>
              <a:defRPr sz="1400">
                <a:solidFill>
                  <a:schemeClr val="dk2"/>
                </a:solidFill>
              </a:defRPr>
            </a:lvl9pPr>
          </a:lstStyle>
          <a:p/>
        </p:txBody>
      </p:sp>
      <p:sp>
        <p:nvSpPr>
          <p:cNvPr id="320" name="Google Shape;320;p46"/>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6">
  <p:cSld name="AUTOLAYOUT_50">
    <p:spTree>
      <p:nvGrpSpPr>
        <p:cNvPr id="321" name="Shape 321"/>
        <p:cNvGrpSpPr/>
        <p:nvPr/>
      </p:nvGrpSpPr>
      <p:grpSpPr>
        <a:xfrm>
          <a:off x="0" y="0"/>
          <a:ext cx="0" cy="0"/>
          <a:chOff x="0" y="0"/>
          <a:chExt cx="0" cy="0"/>
        </a:xfrm>
      </p:grpSpPr>
      <p:sp>
        <p:nvSpPr>
          <p:cNvPr id="322" name="Google Shape;322;p47"/>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3" name="Google Shape;323;p47"/>
          <p:cNvPicPr preferRelativeResize="0"/>
          <p:nvPr/>
        </p:nvPicPr>
        <p:blipFill rotWithShape="1">
          <a:blip r:embed="rId2">
            <a:alphaModFix/>
          </a:blip>
          <a:srcRect b="39320" l="0" r="0" t="0"/>
          <a:stretch/>
        </p:blipFill>
        <p:spPr>
          <a:xfrm>
            <a:off x="5109175" y="3775700"/>
            <a:ext cx="3123900" cy="1367799"/>
          </a:xfrm>
          <a:prstGeom prst="rect">
            <a:avLst/>
          </a:prstGeom>
          <a:noFill/>
          <a:ln>
            <a:noFill/>
          </a:ln>
        </p:spPr>
      </p:pic>
      <p:pic>
        <p:nvPicPr>
          <p:cNvPr id="324" name="Google Shape;324;p47"/>
          <p:cNvPicPr preferRelativeResize="0"/>
          <p:nvPr/>
        </p:nvPicPr>
        <p:blipFill rotWithShape="1">
          <a:blip r:embed="rId2">
            <a:alphaModFix/>
          </a:blip>
          <a:srcRect b="39320" l="0" r="12838" t="0"/>
          <a:stretch/>
        </p:blipFill>
        <p:spPr>
          <a:xfrm>
            <a:off x="6421300" y="3775700"/>
            <a:ext cx="2722699" cy="1367799"/>
          </a:xfrm>
          <a:prstGeom prst="rect">
            <a:avLst/>
          </a:prstGeom>
          <a:noFill/>
          <a:ln>
            <a:noFill/>
          </a:ln>
        </p:spPr>
      </p:pic>
      <p:sp>
        <p:nvSpPr>
          <p:cNvPr id="325" name="Google Shape;325;p47"/>
          <p:cNvSpPr txBox="1"/>
          <p:nvPr>
            <p:ph type="ctrTitle"/>
          </p:nvPr>
        </p:nvSpPr>
        <p:spPr>
          <a:xfrm>
            <a:off x="323525" y="323525"/>
            <a:ext cx="3780300" cy="1744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FFFFFF"/>
              </a:buClr>
              <a:buSzPts val="2400"/>
              <a:buNone/>
              <a:defRPr sz="2400">
                <a:solidFill>
                  <a:srgbClr val="FFFFFF"/>
                </a:solidFill>
              </a:defRPr>
            </a:lvl1pPr>
            <a:lvl2pPr lvl="1" algn="l">
              <a:lnSpc>
                <a:spcPct val="100000"/>
              </a:lnSpc>
              <a:spcBef>
                <a:spcPts val="0"/>
              </a:spcBef>
              <a:spcAft>
                <a:spcPts val="0"/>
              </a:spcAft>
              <a:buClr>
                <a:srgbClr val="FFFFFF"/>
              </a:buClr>
              <a:buSzPts val="2400"/>
              <a:buNone/>
              <a:defRPr b="1" sz="2400">
                <a:solidFill>
                  <a:srgbClr val="FFFFFF"/>
                </a:solidFill>
              </a:defRPr>
            </a:lvl2pPr>
            <a:lvl3pPr lvl="2" algn="l">
              <a:lnSpc>
                <a:spcPct val="100000"/>
              </a:lnSpc>
              <a:spcBef>
                <a:spcPts val="0"/>
              </a:spcBef>
              <a:spcAft>
                <a:spcPts val="0"/>
              </a:spcAft>
              <a:buClr>
                <a:srgbClr val="FFFFFF"/>
              </a:buClr>
              <a:buSzPts val="2400"/>
              <a:buNone/>
              <a:defRPr b="1" sz="2400">
                <a:solidFill>
                  <a:srgbClr val="FFFFFF"/>
                </a:solidFill>
              </a:defRPr>
            </a:lvl3pPr>
            <a:lvl4pPr lvl="3" algn="l">
              <a:lnSpc>
                <a:spcPct val="100000"/>
              </a:lnSpc>
              <a:spcBef>
                <a:spcPts val="0"/>
              </a:spcBef>
              <a:spcAft>
                <a:spcPts val="0"/>
              </a:spcAft>
              <a:buClr>
                <a:srgbClr val="FFFFFF"/>
              </a:buClr>
              <a:buSzPts val="2400"/>
              <a:buNone/>
              <a:defRPr b="1" sz="2400">
                <a:solidFill>
                  <a:srgbClr val="FFFFFF"/>
                </a:solidFill>
              </a:defRPr>
            </a:lvl4pPr>
            <a:lvl5pPr lvl="4" algn="l">
              <a:lnSpc>
                <a:spcPct val="100000"/>
              </a:lnSpc>
              <a:spcBef>
                <a:spcPts val="0"/>
              </a:spcBef>
              <a:spcAft>
                <a:spcPts val="0"/>
              </a:spcAft>
              <a:buClr>
                <a:srgbClr val="FFFFFF"/>
              </a:buClr>
              <a:buSzPts val="2400"/>
              <a:buNone/>
              <a:defRPr b="1" sz="2400">
                <a:solidFill>
                  <a:srgbClr val="FFFFFF"/>
                </a:solidFill>
              </a:defRPr>
            </a:lvl5pPr>
            <a:lvl6pPr lvl="5" algn="l">
              <a:lnSpc>
                <a:spcPct val="100000"/>
              </a:lnSpc>
              <a:spcBef>
                <a:spcPts val="0"/>
              </a:spcBef>
              <a:spcAft>
                <a:spcPts val="0"/>
              </a:spcAft>
              <a:buClr>
                <a:srgbClr val="FFFFFF"/>
              </a:buClr>
              <a:buSzPts val="2400"/>
              <a:buNone/>
              <a:defRPr b="1" sz="2400">
                <a:solidFill>
                  <a:srgbClr val="FFFFFF"/>
                </a:solidFill>
              </a:defRPr>
            </a:lvl6pPr>
            <a:lvl7pPr lvl="6" algn="l">
              <a:lnSpc>
                <a:spcPct val="100000"/>
              </a:lnSpc>
              <a:spcBef>
                <a:spcPts val="0"/>
              </a:spcBef>
              <a:spcAft>
                <a:spcPts val="0"/>
              </a:spcAft>
              <a:buClr>
                <a:srgbClr val="FFFFFF"/>
              </a:buClr>
              <a:buSzPts val="2400"/>
              <a:buNone/>
              <a:defRPr b="1" sz="2400">
                <a:solidFill>
                  <a:srgbClr val="FFFFFF"/>
                </a:solidFill>
              </a:defRPr>
            </a:lvl7pPr>
            <a:lvl8pPr lvl="7" algn="l">
              <a:lnSpc>
                <a:spcPct val="100000"/>
              </a:lnSpc>
              <a:spcBef>
                <a:spcPts val="0"/>
              </a:spcBef>
              <a:spcAft>
                <a:spcPts val="0"/>
              </a:spcAft>
              <a:buClr>
                <a:srgbClr val="FFFFFF"/>
              </a:buClr>
              <a:buSzPts val="2400"/>
              <a:buNone/>
              <a:defRPr b="1" sz="2400">
                <a:solidFill>
                  <a:srgbClr val="FFFFFF"/>
                </a:solidFill>
              </a:defRPr>
            </a:lvl8pPr>
            <a:lvl9pPr lvl="8" algn="l">
              <a:lnSpc>
                <a:spcPct val="100000"/>
              </a:lnSpc>
              <a:spcBef>
                <a:spcPts val="0"/>
              </a:spcBef>
              <a:spcAft>
                <a:spcPts val="0"/>
              </a:spcAft>
              <a:buClr>
                <a:srgbClr val="FFFFFF"/>
              </a:buClr>
              <a:buSzPts val="2400"/>
              <a:buNone/>
              <a:defRPr b="1" sz="2400">
                <a:solidFill>
                  <a:srgbClr val="FFFFFF"/>
                </a:solidFill>
              </a:defRPr>
            </a:lvl9pPr>
          </a:lstStyle>
          <a:p/>
        </p:txBody>
      </p:sp>
      <p:sp>
        <p:nvSpPr>
          <p:cNvPr id="326" name="Google Shape;326;p47"/>
          <p:cNvSpPr txBox="1"/>
          <p:nvPr>
            <p:ph idx="1" type="body"/>
          </p:nvPr>
        </p:nvSpPr>
        <p:spPr>
          <a:xfrm>
            <a:off x="323525" y="2177775"/>
            <a:ext cx="3780300" cy="22542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rgbClr val="FFFFFF"/>
              </a:buClr>
              <a:buSzPts val="1400"/>
              <a:buNone/>
              <a:defRPr sz="1400">
                <a:solidFill>
                  <a:srgbClr val="FFFFFF"/>
                </a:solidFill>
              </a:defRPr>
            </a:lvl1pPr>
            <a:lvl2pPr indent="-228600" lvl="1" marL="914400" algn="l">
              <a:lnSpc>
                <a:spcPct val="115000"/>
              </a:lnSpc>
              <a:spcBef>
                <a:spcPts val="1600"/>
              </a:spcBef>
              <a:spcAft>
                <a:spcPts val="0"/>
              </a:spcAft>
              <a:buClr>
                <a:srgbClr val="FFFFFF"/>
              </a:buClr>
              <a:buSzPts val="1200"/>
              <a:buNone/>
              <a:defRPr sz="1200">
                <a:solidFill>
                  <a:srgbClr val="FFFFFF"/>
                </a:solidFill>
              </a:defRPr>
            </a:lvl2pPr>
            <a:lvl3pPr indent="-228600" lvl="2" marL="1371600" algn="l">
              <a:lnSpc>
                <a:spcPct val="115000"/>
              </a:lnSpc>
              <a:spcBef>
                <a:spcPts val="1600"/>
              </a:spcBef>
              <a:spcAft>
                <a:spcPts val="0"/>
              </a:spcAft>
              <a:buClr>
                <a:srgbClr val="FFFFFF"/>
              </a:buClr>
              <a:buSzPts val="1200"/>
              <a:buNone/>
              <a:defRPr sz="1200">
                <a:solidFill>
                  <a:srgbClr val="FFFFFF"/>
                </a:solidFill>
              </a:defRPr>
            </a:lvl3pPr>
            <a:lvl4pPr indent="-228600" lvl="3" marL="1828800" algn="l">
              <a:lnSpc>
                <a:spcPct val="115000"/>
              </a:lnSpc>
              <a:spcBef>
                <a:spcPts val="1600"/>
              </a:spcBef>
              <a:spcAft>
                <a:spcPts val="0"/>
              </a:spcAft>
              <a:buClr>
                <a:srgbClr val="FFFFFF"/>
              </a:buClr>
              <a:buSzPts val="1200"/>
              <a:buNone/>
              <a:defRPr sz="1200">
                <a:solidFill>
                  <a:srgbClr val="FFFFFF"/>
                </a:solidFill>
              </a:defRPr>
            </a:lvl4pPr>
            <a:lvl5pPr indent="-228600" lvl="4" marL="2286000" algn="l">
              <a:lnSpc>
                <a:spcPct val="115000"/>
              </a:lnSpc>
              <a:spcBef>
                <a:spcPts val="1600"/>
              </a:spcBef>
              <a:spcAft>
                <a:spcPts val="0"/>
              </a:spcAft>
              <a:buClr>
                <a:srgbClr val="FFFFFF"/>
              </a:buClr>
              <a:buSzPts val="1200"/>
              <a:buNone/>
              <a:defRPr sz="1200">
                <a:solidFill>
                  <a:srgbClr val="FFFFFF"/>
                </a:solidFill>
              </a:defRPr>
            </a:lvl5pPr>
            <a:lvl6pPr indent="-228600" lvl="5" marL="2743200" algn="l">
              <a:lnSpc>
                <a:spcPct val="115000"/>
              </a:lnSpc>
              <a:spcBef>
                <a:spcPts val="1600"/>
              </a:spcBef>
              <a:spcAft>
                <a:spcPts val="0"/>
              </a:spcAft>
              <a:buClr>
                <a:srgbClr val="FFFFFF"/>
              </a:buClr>
              <a:buSzPts val="1200"/>
              <a:buNone/>
              <a:defRPr sz="1200">
                <a:solidFill>
                  <a:srgbClr val="FFFFFF"/>
                </a:solidFill>
              </a:defRPr>
            </a:lvl6pPr>
            <a:lvl7pPr indent="-228600" lvl="6" marL="3200400" algn="l">
              <a:lnSpc>
                <a:spcPct val="115000"/>
              </a:lnSpc>
              <a:spcBef>
                <a:spcPts val="1600"/>
              </a:spcBef>
              <a:spcAft>
                <a:spcPts val="0"/>
              </a:spcAft>
              <a:buClr>
                <a:srgbClr val="FFFFFF"/>
              </a:buClr>
              <a:buSzPts val="1200"/>
              <a:buNone/>
              <a:defRPr sz="1200">
                <a:solidFill>
                  <a:srgbClr val="FFFFFF"/>
                </a:solidFill>
              </a:defRPr>
            </a:lvl7pPr>
            <a:lvl8pPr indent="-228600" lvl="7" marL="3657600" algn="l">
              <a:lnSpc>
                <a:spcPct val="115000"/>
              </a:lnSpc>
              <a:spcBef>
                <a:spcPts val="1600"/>
              </a:spcBef>
              <a:spcAft>
                <a:spcPts val="0"/>
              </a:spcAft>
              <a:buClr>
                <a:srgbClr val="FFFFFF"/>
              </a:buClr>
              <a:buSzPts val="1200"/>
              <a:buNone/>
              <a:defRPr sz="1200">
                <a:solidFill>
                  <a:srgbClr val="FFFFFF"/>
                </a:solidFill>
              </a:defRPr>
            </a:lvl8pPr>
            <a:lvl9pPr indent="-228600" lvl="8" marL="4114800" algn="l">
              <a:lnSpc>
                <a:spcPct val="115000"/>
              </a:lnSpc>
              <a:spcBef>
                <a:spcPts val="1600"/>
              </a:spcBef>
              <a:spcAft>
                <a:spcPts val="1600"/>
              </a:spcAft>
              <a:buClr>
                <a:srgbClr val="FFFFFF"/>
              </a:buClr>
              <a:buSzPts val="1200"/>
              <a:buNone/>
              <a:defRPr sz="1200">
                <a:solidFill>
                  <a:srgbClr val="FFFFFF"/>
                </a:solidFill>
              </a:defRPr>
            </a:lvl9pPr>
          </a:lstStyle>
          <a:p/>
        </p:txBody>
      </p:sp>
      <p:sp>
        <p:nvSpPr>
          <p:cNvPr id="327" name="Google Shape;327;p47"/>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8">
  <p:cSld name="AUTOLAYOUT_51">
    <p:spTree>
      <p:nvGrpSpPr>
        <p:cNvPr id="328" name="Shape 328"/>
        <p:cNvGrpSpPr/>
        <p:nvPr/>
      </p:nvGrpSpPr>
      <p:grpSpPr>
        <a:xfrm>
          <a:off x="0" y="0"/>
          <a:ext cx="0" cy="0"/>
          <a:chOff x="0" y="0"/>
          <a:chExt cx="0" cy="0"/>
        </a:xfrm>
      </p:grpSpPr>
      <p:sp>
        <p:nvSpPr>
          <p:cNvPr id="329" name="Google Shape;329;p48"/>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8"/>
          <p:cNvSpPr/>
          <p:nvPr/>
        </p:nvSpPr>
        <p:spPr>
          <a:xfrm>
            <a:off x="0" y="0"/>
            <a:ext cx="9144000" cy="1853400"/>
          </a:xfrm>
          <a:prstGeom prst="rect">
            <a:avLst/>
          </a:prstGeom>
          <a:gradFill>
            <a:gsLst>
              <a:gs pos="0">
                <a:srgbClr val="696969"/>
              </a:gs>
              <a:gs pos="100000">
                <a:srgbClr val="1D1D1D"/>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8"/>
          <p:cNvSpPr/>
          <p:nvPr/>
        </p:nvSpPr>
        <p:spPr>
          <a:xfrm rot="-5400000">
            <a:off x="8350500" y="4274700"/>
            <a:ext cx="792600" cy="7926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8"/>
          <p:cNvSpPr/>
          <p:nvPr/>
        </p:nvSpPr>
        <p:spPr>
          <a:xfrm rot="-5400000">
            <a:off x="7289700" y="0"/>
            <a:ext cx="1853400" cy="1853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8"/>
          <p:cNvSpPr txBox="1"/>
          <p:nvPr>
            <p:ph type="title"/>
          </p:nvPr>
        </p:nvSpPr>
        <p:spPr>
          <a:xfrm>
            <a:off x="311700" y="751700"/>
            <a:ext cx="6721500" cy="100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FFFFFF"/>
              </a:buClr>
              <a:buSzPts val="2800"/>
              <a:buNone/>
              <a:defRPr sz="2800">
                <a:solidFill>
                  <a:srgbClr val="FFFFFF"/>
                </a:solidFill>
              </a:defRPr>
            </a:lvl1pPr>
            <a:lvl2pPr lvl="1" algn="l">
              <a:lnSpc>
                <a:spcPct val="100000"/>
              </a:lnSpc>
              <a:spcBef>
                <a:spcPts val="0"/>
              </a:spcBef>
              <a:spcAft>
                <a:spcPts val="0"/>
              </a:spcAft>
              <a:buClr>
                <a:srgbClr val="FFFFFF"/>
              </a:buClr>
              <a:buSzPts val="2800"/>
              <a:buNone/>
              <a:defRPr sz="2800">
                <a:solidFill>
                  <a:srgbClr val="FFFFFF"/>
                </a:solidFill>
              </a:defRPr>
            </a:lvl2pPr>
            <a:lvl3pPr lvl="2" algn="l">
              <a:lnSpc>
                <a:spcPct val="100000"/>
              </a:lnSpc>
              <a:spcBef>
                <a:spcPts val="0"/>
              </a:spcBef>
              <a:spcAft>
                <a:spcPts val="0"/>
              </a:spcAft>
              <a:buClr>
                <a:srgbClr val="FFFFFF"/>
              </a:buClr>
              <a:buSzPts val="2800"/>
              <a:buNone/>
              <a:defRPr sz="2800">
                <a:solidFill>
                  <a:srgbClr val="FFFFFF"/>
                </a:solidFill>
              </a:defRPr>
            </a:lvl3pPr>
            <a:lvl4pPr lvl="3" algn="l">
              <a:lnSpc>
                <a:spcPct val="100000"/>
              </a:lnSpc>
              <a:spcBef>
                <a:spcPts val="0"/>
              </a:spcBef>
              <a:spcAft>
                <a:spcPts val="0"/>
              </a:spcAft>
              <a:buClr>
                <a:srgbClr val="FFFFFF"/>
              </a:buClr>
              <a:buSzPts val="2800"/>
              <a:buNone/>
              <a:defRPr sz="2800">
                <a:solidFill>
                  <a:srgbClr val="FFFFFF"/>
                </a:solidFill>
              </a:defRPr>
            </a:lvl4pPr>
            <a:lvl5pPr lvl="4" algn="l">
              <a:lnSpc>
                <a:spcPct val="100000"/>
              </a:lnSpc>
              <a:spcBef>
                <a:spcPts val="0"/>
              </a:spcBef>
              <a:spcAft>
                <a:spcPts val="0"/>
              </a:spcAft>
              <a:buClr>
                <a:srgbClr val="FFFFFF"/>
              </a:buClr>
              <a:buSzPts val="2800"/>
              <a:buNone/>
              <a:defRPr sz="2800">
                <a:solidFill>
                  <a:srgbClr val="FFFFFF"/>
                </a:solidFill>
              </a:defRPr>
            </a:lvl5pPr>
            <a:lvl6pPr lvl="5" algn="l">
              <a:lnSpc>
                <a:spcPct val="100000"/>
              </a:lnSpc>
              <a:spcBef>
                <a:spcPts val="0"/>
              </a:spcBef>
              <a:spcAft>
                <a:spcPts val="0"/>
              </a:spcAft>
              <a:buClr>
                <a:srgbClr val="FFFFFF"/>
              </a:buClr>
              <a:buSzPts val="2800"/>
              <a:buNone/>
              <a:defRPr sz="2800">
                <a:solidFill>
                  <a:srgbClr val="FFFFFF"/>
                </a:solidFill>
              </a:defRPr>
            </a:lvl6pPr>
            <a:lvl7pPr lvl="6" algn="l">
              <a:lnSpc>
                <a:spcPct val="100000"/>
              </a:lnSpc>
              <a:spcBef>
                <a:spcPts val="0"/>
              </a:spcBef>
              <a:spcAft>
                <a:spcPts val="0"/>
              </a:spcAft>
              <a:buClr>
                <a:srgbClr val="FFFFFF"/>
              </a:buClr>
              <a:buSzPts val="2800"/>
              <a:buNone/>
              <a:defRPr sz="2800">
                <a:solidFill>
                  <a:srgbClr val="FFFFFF"/>
                </a:solidFill>
              </a:defRPr>
            </a:lvl7pPr>
            <a:lvl8pPr lvl="7" algn="l">
              <a:lnSpc>
                <a:spcPct val="100000"/>
              </a:lnSpc>
              <a:spcBef>
                <a:spcPts val="0"/>
              </a:spcBef>
              <a:spcAft>
                <a:spcPts val="0"/>
              </a:spcAft>
              <a:buClr>
                <a:srgbClr val="FFFFFF"/>
              </a:buClr>
              <a:buSzPts val="2800"/>
              <a:buNone/>
              <a:defRPr sz="2800">
                <a:solidFill>
                  <a:srgbClr val="FFFFFF"/>
                </a:solidFill>
              </a:defRPr>
            </a:lvl8pPr>
            <a:lvl9pPr lvl="8" algn="l">
              <a:lnSpc>
                <a:spcPct val="100000"/>
              </a:lnSpc>
              <a:spcBef>
                <a:spcPts val="0"/>
              </a:spcBef>
              <a:spcAft>
                <a:spcPts val="0"/>
              </a:spcAft>
              <a:buClr>
                <a:srgbClr val="FFFFFF"/>
              </a:buClr>
              <a:buSzPts val="2800"/>
              <a:buNone/>
              <a:defRPr sz="2800">
                <a:solidFill>
                  <a:srgbClr val="FFFFFF"/>
                </a:solidFill>
              </a:defRPr>
            </a:lvl9pPr>
          </a:lstStyle>
          <a:p/>
        </p:txBody>
      </p:sp>
      <p:sp>
        <p:nvSpPr>
          <p:cNvPr id="334" name="Google Shape;334;p48"/>
          <p:cNvSpPr txBox="1"/>
          <p:nvPr>
            <p:ph idx="1" type="body"/>
          </p:nvPr>
        </p:nvSpPr>
        <p:spPr>
          <a:xfrm>
            <a:off x="311700" y="2069750"/>
            <a:ext cx="8520600" cy="24993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dk2"/>
              </a:buClr>
              <a:buSzPts val="1800"/>
              <a:buNone/>
              <a:defRPr sz="1800">
                <a:solidFill>
                  <a:schemeClr val="dk2"/>
                </a:solidFill>
              </a:defRPr>
            </a:lvl1pPr>
            <a:lvl2pPr indent="-228600" lvl="1" marL="914400" algn="l">
              <a:lnSpc>
                <a:spcPct val="115000"/>
              </a:lnSpc>
              <a:spcBef>
                <a:spcPts val="1600"/>
              </a:spcBef>
              <a:spcAft>
                <a:spcPts val="0"/>
              </a:spcAft>
              <a:buClr>
                <a:schemeClr val="dk2"/>
              </a:buClr>
              <a:buSzPts val="1100"/>
              <a:buNone/>
              <a:defRPr sz="1400">
                <a:solidFill>
                  <a:schemeClr val="dk2"/>
                </a:solidFill>
              </a:defRPr>
            </a:lvl2pPr>
            <a:lvl3pPr indent="-228600" lvl="2" marL="1371600" algn="l">
              <a:lnSpc>
                <a:spcPct val="115000"/>
              </a:lnSpc>
              <a:spcBef>
                <a:spcPts val="1600"/>
              </a:spcBef>
              <a:spcAft>
                <a:spcPts val="0"/>
              </a:spcAft>
              <a:buClr>
                <a:schemeClr val="dk2"/>
              </a:buClr>
              <a:buSzPts val="1100"/>
              <a:buNone/>
              <a:defRPr sz="1400">
                <a:solidFill>
                  <a:schemeClr val="dk2"/>
                </a:solidFill>
              </a:defRPr>
            </a:lvl3pPr>
            <a:lvl4pPr indent="-228600" lvl="3" marL="1828800" algn="l">
              <a:lnSpc>
                <a:spcPct val="115000"/>
              </a:lnSpc>
              <a:spcBef>
                <a:spcPts val="1600"/>
              </a:spcBef>
              <a:spcAft>
                <a:spcPts val="0"/>
              </a:spcAft>
              <a:buClr>
                <a:schemeClr val="dk2"/>
              </a:buClr>
              <a:buSzPts val="1100"/>
              <a:buNone/>
              <a:defRPr sz="1400">
                <a:solidFill>
                  <a:schemeClr val="dk2"/>
                </a:solidFill>
              </a:defRPr>
            </a:lvl4pPr>
            <a:lvl5pPr indent="-228600" lvl="4" marL="2286000" algn="l">
              <a:lnSpc>
                <a:spcPct val="115000"/>
              </a:lnSpc>
              <a:spcBef>
                <a:spcPts val="1600"/>
              </a:spcBef>
              <a:spcAft>
                <a:spcPts val="0"/>
              </a:spcAft>
              <a:buClr>
                <a:schemeClr val="dk2"/>
              </a:buClr>
              <a:buSzPts val="1100"/>
              <a:buNone/>
              <a:defRPr sz="1400">
                <a:solidFill>
                  <a:schemeClr val="dk2"/>
                </a:solidFill>
              </a:defRPr>
            </a:lvl5pPr>
            <a:lvl6pPr indent="-228600" lvl="5" marL="2743200" algn="l">
              <a:lnSpc>
                <a:spcPct val="115000"/>
              </a:lnSpc>
              <a:spcBef>
                <a:spcPts val="1600"/>
              </a:spcBef>
              <a:spcAft>
                <a:spcPts val="0"/>
              </a:spcAft>
              <a:buClr>
                <a:schemeClr val="dk2"/>
              </a:buClr>
              <a:buSzPts val="1100"/>
              <a:buNone/>
              <a:defRPr sz="1400">
                <a:solidFill>
                  <a:schemeClr val="dk2"/>
                </a:solidFill>
              </a:defRPr>
            </a:lvl6pPr>
            <a:lvl7pPr indent="-228600" lvl="6" marL="3200400" algn="l">
              <a:lnSpc>
                <a:spcPct val="115000"/>
              </a:lnSpc>
              <a:spcBef>
                <a:spcPts val="1600"/>
              </a:spcBef>
              <a:spcAft>
                <a:spcPts val="0"/>
              </a:spcAft>
              <a:buClr>
                <a:schemeClr val="dk2"/>
              </a:buClr>
              <a:buSzPts val="1100"/>
              <a:buNone/>
              <a:defRPr sz="1400">
                <a:solidFill>
                  <a:schemeClr val="dk2"/>
                </a:solidFill>
              </a:defRPr>
            </a:lvl7pPr>
            <a:lvl8pPr indent="-228600" lvl="7" marL="3657600" algn="l">
              <a:lnSpc>
                <a:spcPct val="115000"/>
              </a:lnSpc>
              <a:spcBef>
                <a:spcPts val="1600"/>
              </a:spcBef>
              <a:spcAft>
                <a:spcPts val="0"/>
              </a:spcAft>
              <a:buClr>
                <a:schemeClr val="dk2"/>
              </a:buClr>
              <a:buSzPts val="1100"/>
              <a:buNone/>
              <a:defRPr sz="1400">
                <a:solidFill>
                  <a:schemeClr val="dk2"/>
                </a:solidFill>
              </a:defRPr>
            </a:lvl8pPr>
            <a:lvl9pPr indent="-228600" lvl="8" marL="4114800" algn="l">
              <a:lnSpc>
                <a:spcPct val="115000"/>
              </a:lnSpc>
              <a:spcBef>
                <a:spcPts val="1600"/>
              </a:spcBef>
              <a:spcAft>
                <a:spcPts val="1600"/>
              </a:spcAft>
              <a:buClr>
                <a:schemeClr val="dk2"/>
              </a:buClr>
              <a:buSzPts val="1100"/>
              <a:buNone/>
              <a:defRPr sz="1400">
                <a:solidFill>
                  <a:schemeClr val="dk2"/>
                </a:solidFill>
              </a:defRPr>
            </a:lvl9pPr>
          </a:lstStyle>
          <a:p/>
        </p:txBody>
      </p:sp>
      <p:sp>
        <p:nvSpPr>
          <p:cNvPr id="335" name="Google Shape;335;p48"/>
          <p:cNvSpPr txBox="1"/>
          <p:nvPr>
            <p:ph idx="12" type="sldNum"/>
          </p:nvPr>
        </p:nvSpPr>
        <p:spPr>
          <a:xfrm>
            <a:off x="8472458" y="4663217"/>
            <a:ext cx="548700" cy="393600"/>
          </a:xfrm>
          <a:prstGeom prst="rect">
            <a:avLst/>
          </a:prstGeom>
          <a:noFill/>
        </p:spPr>
        <p:txBody>
          <a:bodyPr anchorCtr="0" anchor="ctr" bIns="0" lIns="0" spcFirstLastPara="1" rIns="0" wrap="square" tIns="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22" Type="http://schemas.openxmlformats.org/officeDocument/2006/relationships/slideLayout" Target="../slideLayouts/slideLayout32.xml"/><Relationship Id="rId21" Type="http://schemas.openxmlformats.org/officeDocument/2006/relationships/slideLayout" Target="../slideLayouts/slideLayout31.xml"/><Relationship Id="rId24" Type="http://schemas.openxmlformats.org/officeDocument/2006/relationships/slideLayout" Target="../slideLayouts/slideLayout34.xml"/><Relationship Id="rId23" Type="http://schemas.openxmlformats.org/officeDocument/2006/relationships/slideLayout" Target="../slideLayouts/slideLayout33.xml"/><Relationship Id="rId1" Type="http://schemas.openxmlformats.org/officeDocument/2006/relationships/image" Target="../media/image14.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26" Type="http://schemas.openxmlformats.org/officeDocument/2006/relationships/slideLayout" Target="../slideLayouts/slideLayout36.xml"/><Relationship Id="rId25" Type="http://schemas.openxmlformats.org/officeDocument/2006/relationships/slideLayout" Target="../slideLayouts/slideLayout35.xml"/><Relationship Id="rId28" Type="http://schemas.openxmlformats.org/officeDocument/2006/relationships/slideLayout" Target="../slideLayouts/slideLayout38.xml"/><Relationship Id="rId27" Type="http://schemas.openxmlformats.org/officeDocument/2006/relationships/slideLayout" Target="../slideLayouts/slideLayout37.xml"/><Relationship Id="rId5" Type="http://schemas.openxmlformats.org/officeDocument/2006/relationships/slideLayout" Target="../slideLayouts/slideLayout15.xml"/><Relationship Id="rId6" Type="http://schemas.openxmlformats.org/officeDocument/2006/relationships/slideLayout" Target="../slideLayouts/slideLayout16.xml"/><Relationship Id="rId29" Type="http://schemas.openxmlformats.org/officeDocument/2006/relationships/slideLayout" Target="../slideLayouts/slideLayout39.xml"/><Relationship Id="rId7" Type="http://schemas.openxmlformats.org/officeDocument/2006/relationships/slideLayout" Target="../slideLayouts/slideLayout17.xml"/><Relationship Id="rId8" Type="http://schemas.openxmlformats.org/officeDocument/2006/relationships/slideLayout" Target="../slideLayouts/slideLayout18.xml"/><Relationship Id="rId31" Type="http://schemas.openxmlformats.org/officeDocument/2006/relationships/slideLayout" Target="../slideLayouts/slideLayout41.xml"/><Relationship Id="rId30" Type="http://schemas.openxmlformats.org/officeDocument/2006/relationships/slideLayout" Target="../slideLayouts/slideLayout40.xml"/><Relationship Id="rId11" Type="http://schemas.openxmlformats.org/officeDocument/2006/relationships/slideLayout" Target="../slideLayouts/slideLayout21.xml"/><Relationship Id="rId33" Type="http://schemas.openxmlformats.org/officeDocument/2006/relationships/slideLayout" Target="../slideLayouts/slideLayout43.xml"/><Relationship Id="rId10" Type="http://schemas.openxmlformats.org/officeDocument/2006/relationships/slideLayout" Target="../slideLayouts/slideLayout20.xml"/><Relationship Id="rId32" Type="http://schemas.openxmlformats.org/officeDocument/2006/relationships/slideLayout" Target="../slideLayouts/slideLayout42.xml"/><Relationship Id="rId13" Type="http://schemas.openxmlformats.org/officeDocument/2006/relationships/slideLayout" Target="../slideLayouts/slideLayout23.xml"/><Relationship Id="rId35" Type="http://schemas.openxmlformats.org/officeDocument/2006/relationships/slideLayout" Target="../slideLayouts/slideLayout45.xml"/><Relationship Id="rId12" Type="http://schemas.openxmlformats.org/officeDocument/2006/relationships/slideLayout" Target="../slideLayouts/slideLayout22.xml"/><Relationship Id="rId34" Type="http://schemas.openxmlformats.org/officeDocument/2006/relationships/slideLayout" Target="../slideLayouts/slideLayout44.xml"/><Relationship Id="rId15" Type="http://schemas.openxmlformats.org/officeDocument/2006/relationships/slideLayout" Target="../slideLayouts/slideLayout25.xml"/><Relationship Id="rId37" Type="http://schemas.openxmlformats.org/officeDocument/2006/relationships/theme" Target="../theme/theme1.xml"/><Relationship Id="rId14" Type="http://schemas.openxmlformats.org/officeDocument/2006/relationships/slideLayout" Target="../slideLayouts/slideLayout24.xml"/><Relationship Id="rId36" Type="http://schemas.openxmlformats.org/officeDocument/2006/relationships/slideLayout" Target="../slideLayouts/slideLayout46.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9" Type="http://schemas.openxmlformats.org/officeDocument/2006/relationships/slideLayout" Target="../slideLayouts/slideLayout29.xml"/><Relationship Id="rId1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p:nvPr/>
        </p:nvSpPr>
        <p:spPr>
          <a:xfrm>
            <a:off x="0" y="0"/>
            <a:ext cx="9144000" cy="51435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0" y="0"/>
            <a:ext cx="2138700" cy="51447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0" y="0"/>
            <a:ext cx="137160" cy="5143500"/>
          </a:xfrm>
          <a:custGeom>
            <a:rect b="b" l="l" r="r" t="t"/>
            <a:pathLst>
              <a:path extrusionOk="0" h="6858000" w="182880">
                <a:moveTo>
                  <a:pt x="182880" y="0"/>
                </a:moveTo>
                <a:lnTo>
                  <a:pt x="0" y="0"/>
                </a:lnTo>
                <a:lnTo>
                  <a:pt x="0" y="6858000"/>
                </a:lnTo>
                <a:lnTo>
                  <a:pt x="182880" y="6858000"/>
                </a:lnTo>
                <a:lnTo>
                  <a:pt x="182880" y="0"/>
                </a:lnTo>
                <a:close/>
              </a:path>
            </a:pathLst>
          </a:custGeom>
          <a:solidFill>
            <a:srgbClr val="766E5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0" y="536067"/>
            <a:ext cx="1194435" cy="381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txBox="1"/>
          <p:nvPr>
            <p:ph type="title"/>
          </p:nvPr>
        </p:nvSpPr>
        <p:spPr>
          <a:xfrm>
            <a:off x="2016824" y="294036"/>
            <a:ext cx="5110500" cy="4764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100"/>
              <a:buFont typeface="Arial"/>
              <a:buNone/>
              <a:defRPr b="1" i="0" sz="3000" u="none" cap="none" strike="noStrike">
                <a:solidFill>
                  <a:srgbClr val="DE7D17"/>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2" name="Google Shape;62;p14"/>
          <p:cNvSpPr txBox="1"/>
          <p:nvPr>
            <p:ph idx="1" type="body"/>
          </p:nvPr>
        </p:nvSpPr>
        <p:spPr>
          <a:xfrm>
            <a:off x="2055019" y="2273237"/>
            <a:ext cx="5116200" cy="27309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9pPr>
          </a:lstStyle>
          <a:p/>
        </p:txBody>
      </p:sp>
      <p:sp>
        <p:nvSpPr>
          <p:cNvPr id="63" name="Google Shape;63;p14"/>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1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p14"/>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5" name="Google Shape;65;p1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100">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5.jpg"/><Relationship Id="rId6"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hyperlink" Target="https://www.kaggle.com/usdot/flight-delay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type="ctrTitle"/>
          </p:nvPr>
        </p:nvSpPr>
        <p:spPr>
          <a:xfrm>
            <a:off x="345650" y="1057700"/>
            <a:ext cx="7172100" cy="7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3600"/>
              <a:t>Flight Delays</a:t>
            </a:r>
            <a:endParaRPr sz="3600"/>
          </a:p>
          <a:p>
            <a:pPr indent="0" lvl="0" marL="0" rtl="0" algn="l">
              <a:spcBef>
                <a:spcPts val="0"/>
              </a:spcBef>
              <a:spcAft>
                <a:spcPts val="0"/>
              </a:spcAft>
              <a:buNone/>
            </a:pPr>
            <a:r>
              <a:t/>
            </a:r>
            <a:endParaRPr/>
          </a:p>
        </p:txBody>
      </p:sp>
      <p:sp>
        <p:nvSpPr>
          <p:cNvPr id="341" name="Google Shape;341;p49"/>
          <p:cNvSpPr txBox="1"/>
          <p:nvPr>
            <p:ph idx="1" type="subTitle"/>
          </p:nvPr>
        </p:nvSpPr>
        <p:spPr>
          <a:xfrm>
            <a:off x="345650" y="1925025"/>
            <a:ext cx="7172100" cy="19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000"/>
              <a:t>How Long  a Flight Will  Delay at the Destination Airport?</a:t>
            </a:r>
            <a:endParaRPr sz="20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Name: Vertulie Pierre Louis</a:t>
            </a:r>
            <a:endParaRPr/>
          </a:p>
          <a:p>
            <a:pPr indent="0" lvl="0" marL="0" rtl="0" algn="l">
              <a:spcBef>
                <a:spcPts val="0"/>
              </a:spcBef>
              <a:spcAft>
                <a:spcPts val="0"/>
              </a:spcAft>
              <a:buNone/>
            </a:pPr>
            <a:r>
              <a:rPr lang="en"/>
              <a:t>Mentor: Shmuel  Naaman</a:t>
            </a:r>
            <a:endParaRPr/>
          </a:p>
        </p:txBody>
      </p:sp>
      <p:sp>
        <p:nvSpPr>
          <p:cNvPr id="342" name="Google Shape;342;p49"/>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50">
                <a:solidFill>
                  <a:srgbClr val="202124"/>
                </a:solidFill>
                <a:latin typeface="Roboto"/>
                <a:ea typeface="Roboto"/>
                <a:cs typeface="Roboto"/>
                <a:sym typeface="Roboto"/>
              </a:rPr>
              <a:t>L</a:t>
            </a:r>
            <a:endParaRPr sz="1350">
              <a:solidFill>
                <a:srgbClr val="202124"/>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8"/>
          <p:cNvSpPr txBox="1"/>
          <p:nvPr>
            <p:ph type="title"/>
          </p:nvPr>
        </p:nvSpPr>
        <p:spPr>
          <a:xfrm>
            <a:off x="6281725" y="679625"/>
            <a:ext cx="2683200" cy="1042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0" lang="en"/>
              <a:t>  Exploratory Data Analysis</a:t>
            </a:r>
            <a:endParaRPr/>
          </a:p>
        </p:txBody>
      </p:sp>
      <p:sp>
        <p:nvSpPr>
          <p:cNvPr id="408" name="Google Shape;408;p58"/>
          <p:cNvSpPr txBox="1"/>
          <p:nvPr>
            <p:ph idx="1" type="body"/>
          </p:nvPr>
        </p:nvSpPr>
        <p:spPr>
          <a:xfrm>
            <a:off x="6281725" y="1798300"/>
            <a:ext cx="2683200" cy="25401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latin typeface="Arial"/>
                <a:ea typeface="Arial"/>
                <a:cs typeface="Arial"/>
                <a:sym typeface="Arial"/>
              </a:rPr>
              <a:t>We also used the described () to get a statistical summary of the data. It displays the count, mean, std, min, max.</a:t>
            </a:r>
            <a:endParaRPr>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lang="en">
                <a:latin typeface="Arial"/>
                <a:ea typeface="Arial"/>
                <a:cs typeface="Arial"/>
                <a:sym typeface="Arial"/>
              </a:rPr>
              <a:t>The Summary helps me understand the data elements and its abnormality better.</a:t>
            </a:r>
            <a:endParaRPr>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409" name="Google Shape;409;p58"/>
          <p:cNvPicPr preferRelativeResize="0"/>
          <p:nvPr/>
        </p:nvPicPr>
        <p:blipFill>
          <a:blip r:embed="rId3">
            <a:alphaModFix/>
          </a:blip>
          <a:stretch>
            <a:fillRect/>
          </a:stretch>
        </p:blipFill>
        <p:spPr>
          <a:xfrm>
            <a:off x="152400" y="152400"/>
            <a:ext cx="5976924" cy="20547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59"/>
          <p:cNvPicPr preferRelativeResize="0"/>
          <p:nvPr/>
        </p:nvPicPr>
        <p:blipFill rotWithShape="1">
          <a:blip r:embed="rId3">
            <a:alphaModFix/>
          </a:blip>
          <a:srcRect b="0" l="3131" r="3121" t="0"/>
          <a:stretch/>
        </p:blipFill>
        <p:spPr>
          <a:xfrm>
            <a:off x="3047650" y="0"/>
            <a:ext cx="6096349" cy="5143501"/>
          </a:xfrm>
          <a:prstGeom prst="rect">
            <a:avLst/>
          </a:prstGeom>
          <a:noFill/>
          <a:ln>
            <a:noFill/>
          </a:ln>
        </p:spPr>
      </p:pic>
      <p:sp>
        <p:nvSpPr>
          <p:cNvPr id="415" name="Google Shape;415;p59"/>
          <p:cNvSpPr txBox="1"/>
          <p:nvPr>
            <p:ph type="title"/>
          </p:nvPr>
        </p:nvSpPr>
        <p:spPr>
          <a:xfrm>
            <a:off x="267625" y="358500"/>
            <a:ext cx="2949000" cy="1042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0" lang="en"/>
              <a:t>  Exploratory Data              Analysis</a:t>
            </a:r>
            <a:endParaRPr/>
          </a:p>
        </p:txBody>
      </p:sp>
      <p:sp>
        <p:nvSpPr>
          <p:cNvPr id="416" name="Google Shape;416;p59"/>
          <p:cNvSpPr txBox="1"/>
          <p:nvPr>
            <p:ph idx="1" type="body"/>
          </p:nvPr>
        </p:nvSpPr>
        <p:spPr>
          <a:xfrm>
            <a:off x="193800" y="1785975"/>
            <a:ext cx="2683200" cy="2966400"/>
          </a:xfrm>
          <a:prstGeom prst="rect">
            <a:avLst/>
          </a:prstGeom>
        </p:spPr>
        <p:txBody>
          <a:bodyPr anchorCtr="0" anchor="t" bIns="0" lIns="0" spcFirstLastPara="1" rIns="0" wrap="square" tIns="0">
            <a:noAutofit/>
          </a:bodyPr>
          <a:lstStyle/>
          <a:p>
            <a:pPr indent="0" lvl="0" marL="0" rtl="0" algn="l">
              <a:spcBef>
                <a:spcPts val="0"/>
              </a:spcBef>
              <a:spcAft>
                <a:spcPts val="1600"/>
              </a:spcAft>
              <a:buNone/>
            </a:pPr>
            <a:r>
              <a:rPr lang="en"/>
              <a:t>J</a:t>
            </a:r>
            <a:r>
              <a:rPr lang="en" sz="1800"/>
              <a:t>ust like the missing values, the data might also contain some outliers. To find them, I checked the distribution of a single variable Departure-Delay using a boxplot.</a:t>
            </a:r>
            <a:endParaRPr sz="18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0"/>
          <p:cNvSpPr txBox="1"/>
          <p:nvPr>
            <p:ph type="title"/>
          </p:nvPr>
        </p:nvSpPr>
        <p:spPr>
          <a:xfrm>
            <a:off x="762025" y="1189150"/>
            <a:ext cx="76200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         Data Transformation</a:t>
            </a:r>
            <a:endParaRPr/>
          </a:p>
        </p:txBody>
      </p:sp>
      <p:sp>
        <p:nvSpPr>
          <p:cNvPr id="422" name="Google Shape;422;p60"/>
          <p:cNvSpPr txBox="1"/>
          <p:nvPr>
            <p:ph idx="1" type="body"/>
          </p:nvPr>
        </p:nvSpPr>
        <p:spPr>
          <a:xfrm>
            <a:off x="762025" y="2253000"/>
            <a:ext cx="7620000" cy="2334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latin typeface="Arial"/>
                <a:ea typeface="Arial"/>
                <a:cs typeface="Arial"/>
                <a:sym typeface="Arial"/>
              </a:rPr>
              <a:t>We converted the categorical variables to dummy variables (one hot encoding).  Then we scaled the data using the standard scaling method.</a:t>
            </a:r>
            <a:endParaRPr sz="1800">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61"/>
          <p:cNvPicPr preferRelativeResize="0"/>
          <p:nvPr/>
        </p:nvPicPr>
        <p:blipFill rotWithShape="1">
          <a:blip r:embed="rId3">
            <a:alphaModFix/>
          </a:blip>
          <a:srcRect b="0" l="990" r="980" t="0"/>
          <a:stretch/>
        </p:blipFill>
        <p:spPr>
          <a:xfrm>
            <a:off x="2705775" y="-9"/>
            <a:ext cx="6438224" cy="5143501"/>
          </a:xfrm>
          <a:prstGeom prst="rect">
            <a:avLst/>
          </a:prstGeom>
          <a:noFill/>
          <a:ln>
            <a:noFill/>
          </a:ln>
        </p:spPr>
      </p:pic>
      <p:sp>
        <p:nvSpPr>
          <p:cNvPr id="428" name="Google Shape;428;p61"/>
          <p:cNvSpPr txBox="1"/>
          <p:nvPr>
            <p:ph type="title"/>
          </p:nvPr>
        </p:nvSpPr>
        <p:spPr>
          <a:xfrm>
            <a:off x="304800" y="710000"/>
            <a:ext cx="2089800" cy="759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0" lang="en"/>
              <a:t>     Visualizations </a:t>
            </a:r>
            <a:endParaRPr/>
          </a:p>
        </p:txBody>
      </p:sp>
      <p:sp>
        <p:nvSpPr>
          <p:cNvPr id="429" name="Google Shape;429;p61"/>
          <p:cNvSpPr txBox="1"/>
          <p:nvPr>
            <p:ph idx="1" type="body"/>
          </p:nvPr>
        </p:nvSpPr>
        <p:spPr>
          <a:xfrm>
            <a:off x="200000" y="1608500"/>
            <a:ext cx="2505900" cy="3290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  </a:t>
            </a:r>
            <a:r>
              <a:rPr lang="en" sz="1800">
                <a:latin typeface="Arial"/>
                <a:ea typeface="Arial"/>
                <a:cs typeface="Arial"/>
                <a:sym typeface="Arial"/>
              </a:rPr>
              <a:t>I created a pie chart to display the percentage of each Airline in the database.</a:t>
            </a:r>
            <a:endParaRPr sz="1800">
              <a:latin typeface="Arial"/>
              <a:ea typeface="Arial"/>
              <a:cs typeface="Arial"/>
              <a:sym typeface="Arial"/>
            </a:endParaRPr>
          </a:p>
          <a:p>
            <a:pPr indent="0" lvl="0" marL="0" rtl="0" algn="l">
              <a:spcBef>
                <a:spcPts val="1600"/>
              </a:spcBef>
              <a:spcAft>
                <a:spcPts val="0"/>
              </a:spcAft>
              <a:buNone/>
            </a:pPr>
            <a:r>
              <a:rPr lang="en" sz="1800">
                <a:solidFill>
                  <a:schemeClr val="dk1"/>
                </a:solidFill>
                <a:highlight>
                  <a:schemeClr val="lt1"/>
                </a:highlight>
                <a:latin typeface="Arial"/>
                <a:ea typeface="Arial"/>
                <a:cs typeface="Arial"/>
                <a:sym typeface="Arial"/>
              </a:rPr>
              <a:t>American Airlines 22%</a:t>
            </a:r>
            <a:endParaRPr sz="1800">
              <a:solidFill>
                <a:schemeClr val="dk1"/>
              </a:solidFill>
              <a:highlight>
                <a:schemeClr val="lt1"/>
              </a:highlight>
              <a:latin typeface="Arial"/>
              <a:ea typeface="Arial"/>
              <a:cs typeface="Arial"/>
              <a:sym typeface="Arial"/>
            </a:endParaRPr>
          </a:p>
          <a:p>
            <a:pPr indent="0" lvl="0" marL="0" rtl="0" algn="l">
              <a:spcBef>
                <a:spcPts val="600"/>
              </a:spcBef>
              <a:spcAft>
                <a:spcPts val="0"/>
              </a:spcAft>
              <a:buClr>
                <a:schemeClr val="dk1"/>
              </a:buClr>
              <a:buSzPts val="1100"/>
              <a:buFont typeface="Arial"/>
              <a:buNone/>
            </a:pPr>
            <a:r>
              <a:rPr lang="en" sz="1800">
                <a:solidFill>
                  <a:schemeClr val="dk1"/>
                </a:solidFill>
                <a:highlight>
                  <a:schemeClr val="lt1"/>
                </a:highlight>
                <a:latin typeface="Arial"/>
                <a:ea typeface="Arial"/>
                <a:cs typeface="Arial"/>
                <a:sym typeface="Arial"/>
              </a:rPr>
              <a:t>Hawaiin and Virgin </a:t>
            </a:r>
            <a:br>
              <a:rPr lang="en" sz="1800">
                <a:solidFill>
                  <a:schemeClr val="dk1"/>
                </a:solidFill>
                <a:highlight>
                  <a:schemeClr val="lt1"/>
                </a:highlight>
                <a:latin typeface="Arial"/>
                <a:ea typeface="Arial"/>
                <a:cs typeface="Arial"/>
                <a:sym typeface="Arial"/>
              </a:rPr>
            </a:br>
            <a:r>
              <a:rPr lang="en" sz="1800">
                <a:solidFill>
                  <a:schemeClr val="dk1"/>
                </a:solidFill>
                <a:highlight>
                  <a:schemeClr val="lt1"/>
                </a:highlight>
                <a:latin typeface="Arial"/>
                <a:ea typeface="Arial"/>
                <a:cs typeface="Arial"/>
                <a:sym typeface="Arial"/>
              </a:rPr>
              <a:t>America have  1%</a:t>
            </a:r>
            <a:endParaRPr sz="1800">
              <a:solidFill>
                <a:schemeClr val="dk1"/>
              </a:solidFill>
              <a:highlight>
                <a:schemeClr val="lt1"/>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62"/>
          <p:cNvPicPr preferRelativeResize="0"/>
          <p:nvPr/>
        </p:nvPicPr>
        <p:blipFill rotWithShape="1">
          <a:blip r:embed="rId3">
            <a:alphaModFix/>
          </a:blip>
          <a:srcRect b="0" l="17528" r="17528" t="0"/>
          <a:stretch/>
        </p:blipFill>
        <p:spPr>
          <a:xfrm>
            <a:off x="2705775" y="-9"/>
            <a:ext cx="6438223" cy="5143500"/>
          </a:xfrm>
          <a:prstGeom prst="rect">
            <a:avLst/>
          </a:prstGeom>
          <a:noFill/>
          <a:ln>
            <a:noFill/>
          </a:ln>
        </p:spPr>
      </p:pic>
      <p:sp>
        <p:nvSpPr>
          <p:cNvPr id="435" name="Google Shape;435;p62"/>
          <p:cNvSpPr txBox="1"/>
          <p:nvPr>
            <p:ph type="title"/>
          </p:nvPr>
        </p:nvSpPr>
        <p:spPr>
          <a:xfrm>
            <a:off x="304800" y="710000"/>
            <a:ext cx="2089800" cy="759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Visualization</a:t>
            </a:r>
            <a:endParaRPr/>
          </a:p>
        </p:txBody>
      </p:sp>
      <p:sp>
        <p:nvSpPr>
          <p:cNvPr id="436" name="Google Shape;436;p62"/>
          <p:cNvSpPr txBox="1"/>
          <p:nvPr>
            <p:ph idx="1" type="body"/>
          </p:nvPr>
        </p:nvSpPr>
        <p:spPr>
          <a:xfrm>
            <a:off x="304800" y="1554150"/>
            <a:ext cx="2089800" cy="3310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latin typeface="Arial"/>
                <a:ea typeface="Arial"/>
                <a:cs typeface="Arial"/>
                <a:sym typeface="Arial"/>
              </a:rPr>
              <a:t>This pivot table </a:t>
            </a:r>
            <a:r>
              <a:rPr lang="en" sz="1800">
                <a:latin typeface="Arial"/>
                <a:ea typeface="Arial"/>
                <a:cs typeface="Arial"/>
                <a:sym typeface="Arial"/>
              </a:rPr>
              <a:t> show a standardized way of displaying the distribution of data.</a:t>
            </a:r>
            <a:endParaRPr sz="1800">
              <a:latin typeface="Arial"/>
              <a:ea typeface="Arial"/>
              <a:cs typeface="Arial"/>
              <a:sym typeface="Arial"/>
            </a:endParaRPr>
          </a:p>
          <a:p>
            <a:pPr indent="0" lvl="0" marL="0" rtl="0" algn="l">
              <a:spcBef>
                <a:spcPts val="1600"/>
              </a:spcBef>
              <a:spcAft>
                <a:spcPts val="0"/>
              </a:spcAft>
              <a:buNone/>
            </a:pPr>
            <a:r>
              <a:rPr lang="en" sz="1800">
                <a:latin typeface="Arial"/>
                <a:ea typeface="Arial"/>
                <a:cs typeface="Arial"/>
                <a:sym typeface="Arial"/>
              </a:rPr>
              <a:t>It also summary the  outliers in the data. </a:t>
            </a:r>
            <a:endParaRPr sz="1800">
              <a:latin typeface="Arial"/>
              <a:ea typeface="Arial"/>
              <a:cs typeface="Arial"/>
              <a:sym typeface="Arial"/>
            </a:endParaRPr>
          </a:p>
          <a:p>
            <a:pPr indent="0" lvl="0" marL="0" rtl="0" algn="l">
              <a:spcBef>
                <a:spcPts val="1600"/>
              </a:spcBef>
              <a:spcAft>
                <a:spcPts val="0"/>
              </a:spcAft>
              <a:buNone/>
            </a:pPr>
            <a:r>
              <a:rPr lang="en"/>
              <a:t>.</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3"/>
          <p:cNvSpPr txBox="1"/>
          <p:nvPr>
            <p:ph type="title"/>
          </p:nvPr>
        </p:nvSpPr>
        <p:spPr>
          <a:xfrm>
            <a:off x="2357438" y="273281"/>
            <a:ext cx="5080200" cy="522300"/>
          </a:xfrm>
          <a:prstGeom prst="rect">
            <a:avLst/>
          </a:prstGeom>
          <a:noFill/>
          <a:ln>
            <a:noFill/>
          </a:ln>
        </p:spPr>
        <p:txBody>
          <a:bodyPr anchorCtr="0" anchor="t" bIns="0" lIns="0" spcFirstLastPara="1" rIns="0" wrap="square" tIns="10000">
            <a:noAutofit/>
          </a:bodyPr>
          <a:lstStyle/>
          <a:p>
            <a:pPr indent="0" lvl="0" marL="12700" rtl="0" algn="l">
              <a:lnSpc>
                <a:spcPct val="100000"/>
              </a:lnSpc>
              <a:spcBef>
                <a:spcPts val="0"/>
              </a:spcBef>
              <a:spcAft>
                <a:spcPts val="0"/>
              </a:spcAft>
              <a:buSzPts val="1100"/>
              <a:buNone/>
            </a:pPr>
            <a:r>
              <a:rPr lang="en" sz="3300"/>
              <a:t>      Data Visualization</a:t>
            </a:r>
            <a:endParaRPr sz="3300"/>
          </a:p>
        </p:txBody>
      </p:sp>
      <p:sp>
        <p:nvSpPr>
          <p:cNvPr id="442" name="Google Shape;442;p63"/>
          <p:cNvSpPr txBox="1"/>
          <p:nvPr/>
        </p:nvSpPr>
        <p:spPr>
          <a:xfrm>
            <a:off x="223031" y="885063"/>
            <a:ext cx="4142400" cy="755700"/>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Clr>
                <a:srgbClr val="000000"/>
              </a:buClr>
              <a:buSzPts val="1400"/>
              <a:buFont typeface="Arial"/>
              <a:buNone/>
            </a:pPr>
            <a:r>
              <a:t/>
            </a:r>
            <a:endParaRPr b="0" i="0" sz="1100" u="none" cap="none" strike="noStrike">
              <a:solidFill>
                <a:schemeClr val="dk1"/>
              </a:solidFill>
              <a:highlight>
                <a:srgbClr val="FFFFFF"/>
              </a:highlight>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r>
              <a:rPr lang="en"/>
              <a:t>This Count plot shows</a:t>
            </a:r>
            <a:r>
              <a:rPr b="0" i="0" lang="en" sz="1400" u="none" cap="none" strike="noStrike">
                <a:solidFill>
                  <a:srgbClr val="000000"/>
                </a:solidFill>
                <a:latin typeface="Arial"/>
                <a:ea typeface="Arial"/>
                <a:cs typeface="Arial"/>
                <a:sym typeface="Arial"/>
              </a:rPr>
              <a:t> flights delayed</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by Origin_City</a:t>
            </a:r>
            <a:endParaRPr b="0" i="0" sz="1400" u="none" cap="none" strike="noStrike">
              <a:solidFill>
                <a:srgbClr val="000000"/>
              </a:solidFill>
              <a:latin typeface="Arial"/>
              <a:ea typeface="Arial"/>
              <a:cs typeface="Arial"/>
              <a:sym typeface="Arial"/>
            </a:endParaRPr>
          </a:p>
        </p:txBody>
      </p:sp>
      <p:sp>
        <p:nvSpPr>
          <p:cNvPr id="443" name="Google Shape;443;p63"/>
          <p:cNvSpPr txBox="1"/>
          <p:nvPr/>
        </p:nvSpPr>
        <p:spPr>
          <a:xfrm>
            <a:off x="4891856" y="1001785"/>
            <a:ext cx="3699000" cy="522300"/>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Clr>
                <a:srgbClr val="000000"/>
              </a:buClr>
              <a:buSzPts val="1400"/>
              <a:buFont typeface="Arial"/>
              <a:buNone/>
            </a:pPr>
            <a:r>
              <a:rPr lang="en"/>
              <a:t>This plot shows </a:t>
            </a:r>
            <a:r>
              <a:rPr b="0" i="0" lang="en" sz="1400" u="none" cap="none" strike="noStrike">
                <a:solidFill>
                  <a:srgbClr val="000000"/>
                </a:solidFill>
                <a:latin typeface="Arial"/>
                <a:ea typeface="Arial"/>
                <a:cs typeface="Arial"/>
                <a:sym typeface="Arial"/>
              </a:rPr>
              <a:t>flights  delayed by Origin_Airport_name </a:t>
            </a:r>
            <a:endParaRPr b="0" i="0" sz="1400" u="none" cap="none" strike="noStrike">
              <a:solidFill>
                <a:srgbClr val="000000"/>
              </a:solidFill>
              <a:latin typeface="Arial"/>
              <a:ea typeface="Arial"/>
              <a:cs typeface="Arial"/>
              <a:sym typeface="Arial"/>
            </a:endParaRPr>
          </a:p>
        </p:txBody>
      </p:sp>
      <p:sp>
        <p:nvSpPr>
          <p:cNvPr id="444" name="Google Shape;444;p63"/>
          <p:cNvSpPr txBox="1"/>
          <p:nvPr/>
        </p:nvSpPr>
        <p:spPr>
          <a:xfrm>
            <a:off x="4891850" y="1207960"/>
            <a:ext cx="1853700" cy="224700"/>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445" name="Google Shape;445;p63"/>
          <p:cNvSpPr txBox="1"/>
          <p:nvPr/>
        </p:nvSpPr>
        <p:spPr>
          <a:xfrm>
            <a:off x="4365505" y="3785419"/>
            <a:ext cx="4653000" cy="567600"/>
          </a:xfrm>
          <a:prstGeom prst="rect">
            <a:avLst/>
          </a:prstGeom>
          <a:noFill/>
          <a:ln>
            <a:noFill/>
          </a:ln>
        </p:spPr>
        <p:txBody>
          <a:bodyPr anchorCtr="0" anchor="t" bIns="0" lIns="0" spcFirstLastPara="1" rIns="0" wrap="square" tIns="9050">
            <a:noAutofit/>
          </a:bodyPr>
          <a:lstStyle/>
          <a:p>
            <a:pPr indent="0" lvl="0" marL="1270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a:t>
            </a:r>
            <a:r>
              <a:rPr b="0" i="0" lang="en" sz="1100" u="none" cap="none" strike="noStrike">
                <a:solidFill>
                  <a:srgbClr val="000000"/>
                </a:solidFill>
                <a:latin typeface="Arial"/>
                <a:ea typeface="Arial"/>
                <a:cs typeface="Arial"/>
                <a:sym typeface="Arial"/>
              </a:rPr>
              <a:t>t is seen that more delays  are observed from </a:t>
            </a:r>
            <a:r>
              <a:rPr b="1" i="0" lang="en" sz="1100" u="none" cap="none" strike="noStrike">
                <a:solidFill>
                  <a:srgbClr val="202122"/>
                </a:solidFill>
                <a:highlight>
                  <a:srgbClr val="FFFFFF"/>
                </a:highlight>
                <a:latin typeface="Arial"/>
                <a:ea typeface="Arial"/>
                <a:cs typeface="Arial"/>
                <a:sym typeface="Arial"/>
              </a:rPr>
              <a:t>Hartsfield–Jackson Atlanta International Airpor</a:t>
            </a:r>
            <a:r>
              <a:rPr b="0" i="0" lang="en" sz="1100" u="none" cap="none" strike="noStrike">
                <a:solidFill>
                  <a:srgbClr val="000000"/>
                </a:solidFill>
                <a:latin typeface="Arial"/>
                <a:ea typeface="Arial"/>
                <a:cs typeface="Arial"/>
                <a:sym typeface="Arial"/>
              </a:rPr>
              <a:t>t.  And less delay from Baltimore washington international airport</a:t>
            </a:r>
            <a:endParaRPr b="0" i="0" sz="11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200"/>
              <a:buFont typeface="Arial"/>
              <a:buNone/>
            </a:pPr>
            <a:r>
              <a:t/>
            </a:r>
            <a:endParaRPr b="0" i="0" sz="1100" u="none" cap="none" strike="noStrike">
              <a:solidFill>
                <a:srgbClr val="000000"/>
              </a:solidFill>
              <a:latin typeface="Arial"/>
              <a:ea typeface="Arial"/>
              <a:cs typeface="Arial"/>
              <a:sym typeface="Arial"/>
            </a:endParaRPr>
          </a:p>
        </p:txBody>
      </p:sp>
      <p:sp>
        <p:nvSpPr>
          <p:cNvPr id="446" name="Google Shape;446;p63"/>
          <p:cNvSpPr txBox="1"/>
          <p:nvPr/>
        </p:nvSpPr>
        <p:spPr>
          <a:xfrm>
            <a:off x="4804981" y="4700092"/>
            <a:ext cx="1226400" cy="201900"/>
          </a:xfrm>
          <a:prstGeom prst="rect">
            <a:avLst/>
          </a:prstGeom>
          <a:noFill/>
          <a:ln>
            <a:noFill/>
          </a:ln>
        </p:spPr>
        <p:txBody>
          <a:bodyPr anchorCtr="0" anchor="t" bIns="0" lIns="0" spcFirstLastPara="1" rIns="0" wrap="square" tIns="905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47" name="Google Shape;447;p63"/>
          <p:cNvSpPr txBox="1"/>
          <p:nvPr/>
        </p:nvSpPr>
        <p:spPr>
          <a:xfrm>
            <a:off x="292725" y="4383619"/>
            <a:ext cx="4781100" cy="755700"/>
          </a:xfrm>
          <a:prstGeom prst="rect">
            <a:avLst/>
          </a:prstGeom>
          <a:noFill/>
          <a:ln>
            <a:noFill/>
          </a:ln>
        </p:spPr>
        <p:txBody>
          <a:bodyPr anchorCtr="0" anchor="t" bIns="0" lIns="0" spcFirstLastPara="1" rIns="0" wrap="square" tIns="9525">
            <a:noAutofit/>
          </a:bodyPr>
          <a:lstStyle/>
          <a:p>
            <a:pPr indent="0" lvl="0" marL="0" marR="0" rtl="0" algn="l">
              <a:lnSpc>
                <a:spcPct val="140000"/>
              </a:lnSpc>
              <a:spcBef>
                <a:spcPts val="1800"/>
              </a:spcBef>
              <a:spcAft>
                <a:spcPts val="500"/>
              </a:spcAft>
              <a:buClr>
                <a:schemeClr val="dk1"/>
              </a:buClr>
              <a:buSzPts val="800"/>
              <a:buFont typeface="Arial"/>
              <a:buNone/>
            </a:pPr>
            <a:r>
              <a:rPr b="0" i="0" lang="en" sz="1100" u="none" cap="none" strike="noStrike">
                <a:solidFill>
                  <a:schemeClr val="dk1"/>
                </a:solidFill>
                <a:highlight>
                  <a:srgbClr val="FFFFFF"/>
                </a:highlight>
                <a:latin typeface="Arial"/>
                <a:ea typeface="Arial"/>
                <a:cs typeface="Arial"/>
                <a:sym typeface="Arial"/>
              </a:rPr>
              <a:t>Chicago has the most  delays by Origin_City.  Arlington  has the least delays.</a:t>
            </a:r>
            <a:endParaRPr b="0" i="0" sz="1100" u="none" cap="none" strike="noStrike">
              <a:solidFill>
                <a:schemeClr val="dk1"/>
              </a:solidFill>
              <a:highlight>
                <a:srgbClr val="FFFFFF"/>
              </a:highlight>
              <a:latin typeface="Arial"/>
              <a:ea typeface="Arial"/>
              <a:cs typeface="Arial"/>
              <a:sym typeface="Arial"/>
            </a:endParaRPr>
          </a:p>
        </p:txBody>
      </p:sp>
      <p:sp>
        <p:nvSpPr>
          <p:cNvPr id="448" name="Google Shape;448;p63"/>
          <p:cNvSpPr txBox="1"/>
          <p:nvPr/>
        </p:nvSpPr>
        <p:spPr>
          <a:xfrm>
            <a:off x="699135" y="540067"/>
            <a:ext cx="224700" cy="248100"/>
          </a:xfrm>
          <a:prstGeom prst="rect">
            <a:avLst/>
          </a:prstGeom>
          <a:noFill/>
          <a:ln>
            <a:noFill/>
          </a:ln>
        </p:spPr>
        <p:txBody>
          <a:bodyPr anchorCtr="0" anchor="t" bIns="0" lIns="0" spcFirstLastPara="1" rIns="0" wrap="square" tIns="10000">
            <a:noAutofit/>
          </a:bodyPr>
          <a:lstStyle/>
          <a:p>
            <a:pPr indent="0" lvl="0" marL="12700" marR="0" rtl="0" algn="l">
              <a:lnSpc>
                <a:spcPct val="100000"/>
              </a:lnSpc>
              <a:spcBef>
                <a:spcPts val="0"/>
              </a:spcBef>
              <a:spcAft>
                <a:spcPts val="0"/>
              </a:spcAft>
              <a:buClr>
                <a:srgbClr val="000000"/>
              </a:buClr>
              <a:buSzPts val="1500"/>
              <a:buFont typeface="Arial"/>
              <a:buNone/>
            </a:pPr>
            <a:r>
              <a:rPr b="0" i="0" lang="en" sz="1500" u="none" cap="none" strike="noStrike">
                <a:solidFill>
                  <a:srgbClr val="FDFFFF"/>
                </a:solidFill>
                <a:latin typeface="Arial"/>
                <a:ea typeface="Arial"/>
                <a:cs typeface="Arial"/>
                <a:sym typeface="Arial"/>
              </a:rPr>
              <a:t>10</a:t>
            </a:r>
            <a:endParaRPr b="0" i="0" sz="1500" u="none" cap="none" strike="noStrike">
              <a:solidFill>
                <a:srgbClr val="000000"/>
              </a:solidFill>
              <a:latin typeface="Arial"/>
              <a:ea typeface="Arial"/>
              <a:cs typeface="Arial"/>
              <a:sym typeface="Arial"/>
            </a:endParaRPr>
          </a:p>
        </p:txBody>
      </p:sp>
      <p:pic>
        <p:nvPicPr>
          <p:cNvPr id="449" name="Google Shape;449;p63"/>
          <p:cNvPicPr preferRelativeResize="0"/>
          <p:nvPr/>
        </p:nvPicPr>
        <p:blipFill rotWithShape="1">
          <a:blip r:embed="rId3">
            <a:alphaModFix/>
          </a:blip>
          <a:srcRect b="0" l="0" r="0" t="0"/>
          <a:stretch/>
        </p:blipFill>
        <p:spPr>
          <a:xfrm>
            <a:off x="223031" y="1627610"/>
            <a:ext cx="3985712" cy="2916374"/>
          </a:xfrm>
          <a:prstGeom prst="rect">
            <a:avLst/>
          </a:prstGeom>
          <a:noFill/>
          <a:ln>
            <a:noFill/>
          </a:ln>
        </p:spPr>
      </p:pic>
      <p:pic>
        <p:nvPicPr>
          <p:cNvPr id="450" name="Google Shape;450;p63"/>
          <p:cNvPicPr preferRelativeResize="0"/>
          <p:nvPr/>
        </p:nvPicPr>
        <p:blipFill rotWithShape="1">
          <a:blip r:embed="rId4">
            <a:alphaModFix/>
          </a:blip>
          <a:srcRect b="0" l="0" r="0" t="0"/>
          <a:stretch/>
        </p:blipFill>
        <p:spPr>
          <a:xfrm>
            <a:off x="4891856" y="1547044"/>
            <a:ext cx="4011077" cy="22168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64"/>
          <p:cNvPicPr preferRelativeResize="0"/>
          <p:nvPr/>
        </p:nvPicPr>
        <p:blipFill rotWithShape="1">
          <a:blip r:embed="rId3">
            <a:alphaModFix/>
          </a:blip>
          <a:srcRect b="0" l="8033" r="8024" t="0"/>
          <a:stretch/>
        </p:blipFill>
        <p:spPr>
          <a:xfrm>
            <a:off x="0" y="0"/>
            <a:ext cx="4280449" cy="5143501"/>
          </a:xfrm>
          <a:prstGeom prst="rect">
            <a:avLst/>
          </a:prstGeom>
          <a:noFill/>
          <a:ln>
            <a:noFill/>
          </a:ln>
        </p:spPr>
      </p:pic>
      <p:sp>
        <p:nvSpPr>
          <p:cNvPr id="456" name="Google Shape;456;p64"/>
          <p:cNvSpPr txBox="1"/>
          <p:nvPr>
            <p:ph type="title"/>
          </p:nvPr>
        </p:nvSpPr>
        <p:spPr>
          <a:xfrm>
            <a:off x="4771875" y="545025"/>
            <a:ext cx="3880800" cy="1438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    Visualization</a:t>
            </a:r>
            <a:endParaRPr/>
          </a:p>
          <a:p>
            <a:pPr indent="0" lvl="0" marL="0" rtl="0" algn="l">
              <a:spcBef>
                <a:spcPts val="0"/>
              </a:spcBef>
              <a:spcAft>
                <a:spcPts val="0"/>
              </a:spcAft>
              <a:buNone/>
            </a:pPr>
            <a:r>
              <a:rPr lang="en"/>
              <a:t>Distribution Plot</a:t>
            </a:r>
            <a:endParaRPr/>
          </a:p>
        </p:txBody>
      </p:sp>
      <p:sp>
        <p:nvSpPr>
          <p:cNvPr id="457" name="Google Shape;457;p64"/>
          <p:cNvSpPr txBox="1"/>
          <p:nvPr>
            <p:ph idx="1" type="body"/>
          </p:nvPr>
        </p:nvSpPr>
        <p:spPr>
          <a:xfrm>
            <a:off x="4771875" y="2324775"/>
            <a:ext cx="3880800" cy="2273700"/>
          </a:xfrm>
          <a:prstGeom prst="rect">
            <a:avLst/>
          </a:prstGeom>
        </p:spPr>
        <p:txBody>
          <a:bodyPr anchorCtr="0" anchor="t" bIns="0" lIns="0" spcFirstLastPara="1" rIns="0" wrap="square" tIns="0">
            <a:noAutofit/>
          </a:bodyPr>
          <a:lstStyle/>
          <a:p>
            <a:pPr indent="0" lvl="0" marL="0" rtl="0" algn="l">
              <a:spcBef>
                <a:spcPts val="0"/>
              </a:spcBef>
              <a:spcAft>
                <a:spcPts val="1600"/>
              </a:spcAft>
              <a:buClr>
                <a:schemeClr val="dk1"/>
              </a:buClr>
              <a:buSzPts val="1100"/>
              <a:buFont typeface="Arial"/>
              <a:buNone/>
            </a:pPr>
            <a:r>
              <a:rPr lang="en" sz="1800"/>
              <a:t>The graph shows the density and histogram of Arrival_Delays. The dependent variable is right skewed/positively skewed. It means that it has a lot of positive delays instead of negative delays/no delays.</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5"/>
          <p:cNvSpPr txBox="1"/>
          <p:nvPr>
            <p:ph type="title"/>
          </p:nvPr>
        </p:nvSpPr>
        <p:spPr>
          <a:xfrm>
            <a:off x="324475" y="148225"/>
            <a:ext cx="3559500" cy="137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0" lang="en"/>
              <a:t>Feature Selection:</a:t>
            </a:r>
            <a:endParaRPr/>
          </a:p>
        </p:txBody>
      </p:sp>
      <p:sp>
        <p:nvSpPr>
          <p:cNvPr id="463" name="Google Shape;463;p65"/>
          <p:cNvSpPr txBox="1"/>
          <p:nvPr>
            <p:ph idx="1" type="body"/>
          </p:nvPr>
        </p:nvSpPr>
        <p:spPr>
          <a:xfrm>
            <a:off x="324475" y="1920450"/>
            <a:ext cx="8494800" cy="2704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1900">
                <a:latin typeface="Arial"/>
                <a:ea typeface="Arial"/>
                <a:cs typeface="Arial"/>
                <a:sym typeface="Arial"/>
              </a:rPr>
              <a:t>We dropped some unnecessary columns from the dataset after the Pearson correlation analysis. These columns are Org_Airport_Name, Origin_Cit,  Dest_Airport_Name, Destination_City.</a:t>
            </a:r>
            <a:endParaRPr sz="1900">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lang="en" sz="1900">
                <a:latin typeface="Arial"/>
                <a:ea typeface="Arial"/>
                <a:cs typeface="Arial"/>
                <a:sym typeface="Arial"/>
              </a:rPr>
              <a:t>They did not have any effect on the output.</a:t>
            </a:r>
            <a:endParaRPr sz="1900">
              <a:latin typeface="Arial"/>
              <a:ea typeface="Arial"/>
              <a:cs typeface="Arial"/>
              <a:sym typeface="Arial"/>
            </a:endParaRPr>
          </a:p>
          <a:p>
            <a:pPr indent="0" lvl="0" marL="0" rtl="0" algn="l">
              <a:spcBef>
                <a:spcPts val="1600"/>
              </a:spcBef>
              <a:spcAft>
                <a:spcPts val="0"/>
              </a:spcAft>
              <a:buNone/>
            </a:pPr>
            <a:r>
              <a:t/>
            </a:r>
            <a:endParaRPr sz="1900">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6"/>
          <p:cNvSpPr txBox="1"/>
          <p:nvPr>
            <p:ph type="title"/>
          </p:nvPr>
        </p:nvSpPr>
        <p:spPr>
          <a:xfrm>
            <a:off x="348300" y="428200"/>
            <a:ext cx="2351400" cy="439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
              <a:t>Modeling:</a:t>
            </a:r>
            <a:endParaRPr/>
          </a:p>
        </p:txBody>
      </p:sp>
      <p:sp>
        <p:nvSpPr>
          <p:cNvPr id="469" name="Google Shape;469;p66"/>
          <p:cNvSpPr txBox="1"/>
          <p:nvPr>
            <p:ph idx="1" type="body"/>
          </p:nvPr>
        </p:nvSpPr>
        <p:spPr>
          <a:xfrm>
            <a:off x="3428300" y="428200"/>
            <a:ext cx="5201400" cy="417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700"/>
              <a:t> </a:t>
            </a:r>
            <a:r>
              <a:rPr b="1" lang="en" sz="1700"/>
              <a:t>To make the prediction I tried “the basic model types” Linear Regression, decision Tree and Random Forest Regression. </a:t>
            </a:r>
            <a:endParaRPr b="1" sz="1700"/>
          </a:p>
          <a:p>
            <a:pPr indent="0" lvl="0" marL="0" rtl="0" algn="l">
              <a:spcBef>
                <a:spcPts val="1600"/>
              </a:spcBef>
              <a:spcAft>
                <a:spcPts val="0"/>
              </a:spcAft>
              <a:buNone/>
            </a:pPr>
            <a:r>
              <a:rPr b="1" lang="en" sz="1700"/>
              <a:t> </a:t>
            </a:r>
            <a:r>
              <a:rPr lang="en" sz="1700">
                <a:latin typeface="Arial"/>
                <a:ea typeface="Arial"/>
                <a:cs typeface="Arial"/>
                <a:sym typeface="Arial"/>
              </a:rPr>
              <a:t>Linear Regression is a machine learning algorithm based on supervised learning.</a:t>
            </a:r>
            <a:endParaRPr sz="1700">
              <a:latin typeface="Arial"/>
              <a:ea typeface="Arial"/>
              <a:cs typeface="Arial"/>
              <a:sym typeface="Arial"/>
            </a:endParaRPr>
          </a:p>
          <a:p>
            <a:pPr indent="0" lvl="0" marL="0" rtl="0" algn="l">
              <a:spcBef>
                <a:spcPts val="1600"/>
              </a:spcBef>
              <a:spcAft>
                <a:spcPts val="0"/>
              </a:spcAft>
              <a:buNone/>
            </a:pPr>
            <a:r>
              <a:rPr lang="en" sz="1700"/>
              <a:t>                                    </a:t>
            </a:r>
            <a:r>
              <a:rPr i="1" lang="en" sz="1700"/>
              <a:t>Y = a + bX</a:t>
            </a:r>
            <a:endParaRPr sz="1700"/>
          </a:p>
          <a:p>
            <a:pPr indent="0" lvl="0" marL="0" rtl="0" algn="l">
              <a:spcBef>
                <a:spcPts val="1600"/>
              </a:spcBef>
              <a:spcAft>
                <a:spcPts val="0"/>
              </a:spcAft>
              <a:buNone/>
            </a:pPr>
            <a:r>
              <a:rPr lang="en" sz="1700"/>
              <a:t>I</a:t>
            </a:r>
            <a:r>
              <a:rPr b="1" lang="en" sz="1700"/>
              <a:t>t was appropriate to  use  linear regression because it performed better on the test set in contrast to the  other  models who tend to be overfitted on the training dataset. </a:t>
            </a:r>
            <a:endParaRPr b="1" sz="1700"/>
          </a:p>
          <a:p>
            <a:pPr indent="0" lvl="0" marL="0" rtl="0" algn="l">
              <a:spcBef>
                <a:spcPts val="1600"/>
              </a:spcBef>
              <a:spcAft>
                <a:spcPts val="0"/>
              </a:spcAft>
              <a:buNone/>
            </a:pPr>
            <a:r>
              <a:rPr b="1" lang="en" sz="1700"/>
              <a:t>It was not appropriate to use linear regression because it tends to perform better when there is linear relationship between input and output.</a:t>
            </a:r>
            <a:endParaRPr b="1" sz="1700"/>
          </a:p>
          <a:p>
            <a:pPr indent="0" lvl="0" marL="0" rtl="0" algn="l">
              <a:spcBef>
                <a:spcPts val="1600"/>
              </a:spcBef>
              <a:spcAft>
                <a:spcPts val="1600"/>
              </a:spcAft>
              <a:buNone/>
            </a:pPr>
            <a:r>
              <a:rPr lang="en"/>
              <a:t>    </a:t>
            </a: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7"/>
          <p:cNvSpPr txBox="1"/>
          <p:nvPr>
            <p:ph type="title"/>
          </p:nvPr>
        </p:nvSpPr>
        <p:spPr>
          <a:xfrm>
            <a:off x="311700" y="751700"/>
            <a:ext cx="6721500" cy="100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Advantages/Disadvantages</a:t>
            </a:r>
            <a:endParaRPr/>
          </a:p>
        </p:txBody>
      </p:sp>
      <p:sp>
        <p:nvSpPr>
          <p:cNvPr id="475" name="Google Shape;475;p67"/>
          <p:cNvSpPr txBox="1"/>
          <p:nvPr>
            <p:ph idx="1" type="body"/>
          </p:nvPr>
        </p:nvSpPr>
        <p:spPr>
          <a:xfrm>
            <a:off x="311700" y="2069750"/>
            <a:ext cx="8520600" cy="24993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Linear regression provides a powerful statistical method to find the relationship between variables.  However, it’s only limited to linear relationships.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Linear regression produces the best predictive accuracy for linear relationship whereas its little sensitive to outliers and only looks at the mean of the dependent variable.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p:nvPr/>
        </p:nvSpPr>
        <p:spPr>
          <a:xfrm>
            <a:off x="0" y="536067"/>
            <a:ext cx="1194435" cy="381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8" name="Google Shape;348;p50"/>
          <p:cNvGrpSpPr/>
          <p:nvPr/>
        </p:nvGrpSpPr>
        <p:grpSpPr>
          <a:xfrm>
            <a:off x="2218562" y="0"/>
            <a:ext cx="5080690" cy="1505250"/>
            <a:chOff x="2958083" y="0"/>
            <a:chExt cx="6774253" cy="2007000"/>
          </a:xfrm>
        </p:grpSpPr>
        <p:sp>
          <p:nvSpPr>
            <p:cNvPr id="349" name="Google Shape;349;p50"/>
            <p:cNvSpPr/>
            <p:nvPr/>
          </p:nvSpPr>
          <p:spPr>
            <a:xfrm>
              <a:off x="2958083" y="320040"/>
              <a:ext cx="6038100" cy="1134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0"/>
            <p:cNvSpPr/>
            <p:nvPr/>
          </p:nvSpPr>
          <p:spPr>
            <a:xfrm>
              <a:off x="8022336" y="0"/>
              <a:ext cx="1710000" cy="2007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1" name="Google Shape;351;p50"/>
          <p:cNvSpPr txBox="1"/>
          <p:nvPr>
            <p:ph type="ctrTitle"/>
          </p:nvPr>
        </p:nvSpPr>
        <p:spPr>
          <a:xfrm>
            <a:off x="2327148" y="-140531"/>
            <a:ext cx="4489800" cy="922200"/>
          </a:xfrm>
          <a:prstGeom prst="rect">
            <a:avLst/>
          </a:prstGeom>
          <a:noFill/>
          <a:ln>
            <a:noFill/>
          </a:ln>
        </p:spPr>
        <p:txBody>
          <a:bodyPr anchorCtr="0" anchor="t" bIns="0" lIns="0" spcFirstLastPara="1" rIns="0" wrap="square" tIns="9050">
            <a:noAutofit/>
          </a:bodyPr>
          <a:lstStyle/>
          <a:p>
            <a:pPr indent="0" lvl="0" marL="127000" rtl="0" algn="l">
              <a:lnSpc>
                <a:spcPct val="100000"/>
              </a:lnSpc>
              <a:spcBef>
                <a:spcPts val="0"/>
              </a:spcBef>
              <a:spcAft>
                <a:spcPts val="0"/>
              </a:spcAft>
              <a:buSzPts val="1100"/>
              <a:buNone/>
            </a:pPr>
            <a:r>
              <a:rPr lang="en"/>
              <a:t>Ever happened to you </a:t>
            </a:r>
            <a:r>
              <a:rPr lang="en" sz="5900"/>
              <a:t>?</a:t>
            </a:r>
            <a:endParaRPr sz="5900"/>
          </a:p>
        </p:txBody>
      </p:sp>
      <p:grpSp>
        <p:nvGrpSpPr>
          <p:cNvPr id="352" name="Google Shape;352;p50"/>
          <p:cNvGrpSpPr/>
          <p:nvPr/>
        </p:nvGrpSpPr>
        <p:grpSpPr>
          <a:xfrm>
            <a:off x="1053955" y="1237885"/>
            <a:ext cx="5639345" cy="3696499"/>
            <a:chOff x="1405273" y="1650513"/>
            <a:chExt cx="7519127" cy="4928666"/>
          </a:xfrm>
        </p:grpSpPr>
        <p:sp>
          <p:nvSpPr>
            <p:cNvPr id="353" name="Google Shape;353;p50"/>
            <p:cNvSpPr/>
            <p:nvPr/>
          </p:nvSpPr>
          <p:spPr>
            <a:xfrm>
              <a:off x="2628900" y="2278379"/>
              <a:ext cx="6295500" cy="43008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0"/>
            <p:cNvSpPr/>
            <p:nvPr/>
          </p:nvSpPr>
          <p:spPr>
            <a:xfrm>
              <a:off x="1405273" y="1650513"/>
              <a:ext cx="2447925" cy="1326514"/>
            </a:xfrm>
            <a:custGeom>
              <a:rect b="b" l="l" r="r" t="t"/>
              <a:pathLst>
                <a:path extrusionOk="0" h="1326514" w="2447925">
                  <a:moveTo>
                    <a:pt x="1901178" y="0"/>
                  </a:moveTo>
                  <a:lnTo>
                    <a:pt x="1854466" y="2844"/>
                  </a:lnTo>
                  <a:lnTo>
                    <a:pt x="1808960" y="11492"/>
                  </a:lnTo>
                  <a:lnTo>
                    <a:pt x="1765752" y="25879"/>
                  </a:lnTo>
                  <a:lnTo>
                    <a:pt x="1725936" y="45939"/>
                  </a:lnTo>
                  <a:lnTo>
                    <a:pt x="1690605" y="71606"/>
                  </a:lnTo>
                  <a:lnTo>
                    <a:pt x="1672184" y="55744"/>
                  </a:lnTo>
                  <a:lnTo>
                    <a:pt x="1628865" y="29261"/>
                  </a:lnTo>
                  <a:lnTo>
                    <a:pt x="1557547" y="5809"/>
                  </a:lnTo>
                  <a:lnTo>
                    <a:pt x="1509593" y="33"/>
                  </a:lnTo>
                  <a:lnTo>
                    <a:pt x="1461843" y="1247"/>
                  </a:lnTo>
                  <a:lnTo>
                    <a:pt x="1415634" y="9122"/>
                  </a:lnTo>
                  <a:lnTo>
                    <a:pt x="1372301" y="23331"/>
                  </a:lnTo>
                  <a:lnTo>
                    <a:pt x="1333178" y="43546"/>
                  </a:lnTo>
                  <a:lnTo>
                    <a:pt x="1299600" y="69442"/>
                  </a:lnTo>
                  <a:lnTo>
                    <a:pt x="1272902" y="100689"/>
                  </a:lnTo>
                  <a:lnTo>
                    <a:pt x="1256767" y="89808"/>
                  </a:lnTo>
                  <a:lnTo>
                    <a:pt x="1221592" y="70810"/>
                  </a:lnTo>
                  <a:lnTo>
                    <a:pt x="1152444" y="47084"/>
                  </a:lnTo>
                  <a:lnTo>
                    <a:pt x="1100745" y="38537"/>
                  </a:lnTo>
                  <a:lnTo>
                    <a:pt x="1048724" y="36812"/>
                  </a:lnTo>
                  <a:lnTo>
                    <a:pt x="997534" y="41648"/>
                  </a:lnTo>
                  <a:lnTo>
                    <a:pt x="948327" y="52781"/>
                  </a:lnTo>
                  <a:lnTo>
                    <a:pt x="902255" y="69950"/>
                  </a:lnTo>
                  <a:lnTo>
                    <a:pt x="860470" y="92892"/>
                  </a:lnTo>
                  <a:lnTo>
                    <a:pt x="824123" y="121344"/>
                  </a:lnTo>
                  <a:lnTo>
                    <a:pt x="794366" y="155045"/>
                  </a:lnTo>
                  <a:lnTo>
                    <a:pt x="748711" y="138236"/>
                  </a:lnTo>
                  <a:lnTo>
                    <a:pt x="700734" y="126127"/>
                  </a:lnTo>
                  <a:lnTo>
                    <a:pt x="651098" y="118816"/>
                  </a:lnTo>
                  <a:lnTo>
                    <a:pt x="600469" y="116400"/>
                  </a:lnTo>
                  <a:lnTo>
                    <a:pt x="549510" y="118977"/>
                  </a:lnTo>
                  <a:lnTo>
                    <a:pt x="494101" y="127614"/>
                  </a:lnTo>
                  <a:lnTo>
                    <a:pt x="442303" y="141768"/>
                  </a:lnTo>
                  <a:lnTo>
                    <a:pt x="394623" y="160949"/>
                  </a:lnTo>
                  <a:lnTo>
                    <a:pt x="351568" y="184666"/>
                  </a:lnTo>
                  <a:lnTo>
                    <a:pt x="313644" y="212428"/>
                  </a:lnTo>
                  <a:lnTo>
                    <a:pt x="281358" y="243745"/>
                  </a:lnTo>
                  <a:lnTo>
                    <a:pt x="255217" y="278126"/>
                  </a:lnTo>
                  <a:lnTo>
                    <a:pt x="235727" y="315080"/>
                  </a:lnTo>
                  <a:lnTo>
                    <a:pt x="223395" y="354117"/>
                  </a:lnTo>
                  <a:lnTo>
                    <a:pt x="218727" y="394746"/>
                  </a:lnTo>
                  <a:lnTo>
                    <a:pt x="222231" y="436477"/>
                  </a:lnTo>
                  <a:lnTo>
                    <a:pt x="220199" y="440541"/>
                  </a:lnTo>
                  <a:lnTo>
                    <a:pt x="163645" y="449954"/>
                  </a:lnTo>
                  <a:lnTo>
                    <a:pt x="112281" y="468608"/>
                  </a:lnTo>
                  <a:lnTo>
                    <a:pt x="68109" y="495547"/>
                  </a:lnTo>
                  <a:lnTo>
                    <a:pt x="33128" y="529822"/>
                  </a:lnTo>
                  <a:lnTo>
                    <a:pt x="10211" y="568372"/>
                  </a:lnTo>
                  <a:lnTo>
                    <a:pt x="0" y="608457"/>
                  </a:lnTo>
                  <a:lnTo>
                    <a:pt x="1964" y="648580"/>
                  </a:lnTo>
                  <a:lnTo>
                    <a:pt x="15576" y="687244"/>
                  </a:lnTo>
                  <a:lnTo>
                    <a:pt x="40308" y="722950"/>
                  </a:lnTo>
                  <a:lnTo>
                    <a:pt x="75629" y="754203"/>
                  </a:lnTo>
                  <a:lnTo>
                    <a:pt x="121012" y="779504"/>
                  </a:lnTo>
                  <a:lnTo>
                    <a:pt x="88727" y="811242"/>
                  </a:lnTo>
                  <a:lnTo>
                    <a:pt x="66752" y="846909"/>
                  </a:lnTo>
                  <a:lnTo>
                    <a:pt x="55683" y="885195"/>
                  </a:lnTo>
                  <a:lnTo>
                    <a:pt x="56115" y="924792"/>
                  </a:lnTo>
                  <a:lnTo>
                    <a:pt x="69184" y="965617"/>
                  </a:lnTo>
                  <a:lnTo>
                    <a:pt x="93684" y="1002007"/>
                  </a:lnTo>
                  <a:lnTo>
                    <a:pt x="127971" y="1033007"/>
                  </a:lnTo>
                  <a:lnTo>
                    <a:pt x="170398" y="1057664"/>
                  </a:lnTo>
                  <a:lnTo>
                    <a:pt x="219318" y="1075026"/>
                  </a:lnTo>
                  <a:lnTo>
                    <a:pt x="273085" y="1084138"/>
                  </a:lnTo>
                  <a:lnTo>
                    <a:pt x="330054" y="1084050"/>
                  </a:lnTo>
                  <a:lnTo>
                    <a:pt x="334626" y="1089892"/>
                  </a:lnTo>
                  <a:lnTo>
                    <a:pt x="363426" y="1121112"/>
                  </a:lnTo>
                  <a:lnTo>
                    <a:pt x="396185" y="1149077"/>
                  </a:lnTo>
                  <a:lnTo>
                    <a:pt x="432454" y="1173703"/>
                  </a:lnTo>
                  <a:lnTo>
                    <a:pt x="471783" y="1194908"/>
                  </a:lnTo>
                  <a:lnTo>
                    <a:pt x="513725" y="1212609"/>
                  </a:lnTo>
                  <a:lnTo>
                    <a:pt x="557828" y="1226722"/>
                  </a:lnTo>
                  <a:lnTo>
                    <a:pt x="603644" y="1237164"/>
                  </a:lnTo>
                  <a:lnTo>
                    <a:pt x="650724" y="1243853"/>
                  </a:lnTo>
                  <a:lnTo>
                    <a:pt x="698618" y="1246705"/>
                  </a:lnTo>
                  <a:lnTo>
                    <a:pt x="746877" y="1245637"/>
                  </a:lnTo>
                  <a:lnTo>
                    <a:pt x="795051" y="1240566"/>
                  </a:lnTo>
                  <a:lnTo>
                    <a:pt x="842692" y="1231410"/>
                  </a:lnTo>
                  <a:lnTo>
                    <a:pt x="889349" y="1218085"/>
                  </a:lnTo>
                  <a:lnTo>
                    <a:pt x="934574" y="1200509"/>
                  </a:lnTo>
                  <a:lnTo>
                    <a:pt x="966845" y="1231360"/>
                  </a:lnTo>
                  <a:lnTo>
                    <a:pt x="1004278" y="1258469"/>
                  </a:lnTo>
                  <a:lnTo>
                    <a:pt x="1046277" y="1281506"/>
                  </a:lnTo>
                  <a:lnTo>
                    <a:pt x="1092245" y="1300142"/>
                  </a:lnTo>
                  <a:lnTo>
                    <a:pt x="1141584" y="1314047"/>
                  </a:lnTo>
                  <a:lnTo>
                    <a:pt x="1192239" y="1322686"/>
                  </a:lnTo>
                  <a:lnTo>
                    <a:pt x="1242798" y="1326146"/>
                  </a:lnTo>
                  <a:lnTo>
                    <a:pt x="1292693" y="1324653"/>
                  </a:lnTo>
                  <a:lnTo>
                    <a:pt x="1341355" y="1318430"/>
                  </a:lnTo>
                  <a:lnTo>
                    <a:pt x="1388219" y="1307703"/>
                  </a:lnTo>
                  <a:lnTo>
                    <a:pt x="1432716" y="1292695"/>
                  </a:lnTo>
                  <a:lnTo>
                    <a:pt x="1474279" y="1273630"/>
                  </a:lnTo>
                  <a:lnTo>
                    <a:pt x="1512340" y="1250735"/>
                  </a:lnTo>
                  <a:lnTo>
                    <a:pt x="1546331" y="1224232"/>
                  </a:lnTo>
                  <a:lnTo>
                    <a:pt x="1575686" y="1194346"/>
                  </a:lnTo>
                  <a:lnTo>
                    <a:pt x="1599837" y="1161302"/>
                  </a:lnTo>
                  <a:lnTo>
                    <a:pt x="1618215" y="1125325"/>
                  </a:lnTo>
                  <a:lnTo>
                    <a:pt x="1658050" y="1140898"/>
                  </a:lnTo>
                  <a:lnTo>
                    <a:pt x="1700194" y="1152280"/>
                  </a:lnTo>
                  <a:lnTo>
                    <a:pt x="1744053" y="1159329"/>
                  </a:lnTo>
                  <a:lnTo>
                    <a:pt x="1789030" y="1161901"/>
                  </a:lnTo>
                  <a:lnTo>
                    <a:pt x="1842215" y="1159041"/>
                  </a:lnTo>
                  <a:lnTo>
                    <a:pt x="1892731" y="1150182"/>
                  </a:lnTo>
                  <a:lnTo>
                    <a:pt x="1939899" y="1135815"/>
                  </a:lnTo>
                  <a:lnTo>
                    <a:pt x="1983040" y="1116433"/>
                  </a:lnTo>
                  <a:lnTo>
                    <a:pt x="2021472" y="1092527"/>
                  </a:lnTo>
                  <a:lnTo>
                    <a:pt x="2054517" y="1064590"/>
                  </a:lnTo>
                  <a:lnTo>
                    <a:pt x="2081495" y="1033115"/>
                  </a:lnTo>
                  <a:lnTo>
                    <a:pt x="2101727" y="998593"/>
                  </a:lnTo>
                  <a:lnTo>
                    <a:pt x="2114532" y="961517"/>
                  </a:lnTo>
                  <a:lnTo>
                    <a:pt x="2119230" y="922379"/>
                  </a:lnTo>
                  <a:lnTo>
                    <a:pt x="2167449" y="914953"/>
                  </a:lnTo>
                  <a:lnTo>
                    <a:pt x="2213798" y="903075"/>
                  </a:lnTo>
                  <a:lnTo>
                    <a:pt x="2257694" y="886910"/>
                  </a:lnTo>
                  <a:lnTo>
                    <a:pt x="2298554" y="866626"/>
                  </a:lnTo>
                  <a:lnTo>
                    <a:pt x="2340978" y="838739"/>
                  </a:lnTo>
                  <a:lnTo>
                    <a:pt x="2376529" y="807373"/>
                  </a:lnTo>
                  <a:lnTo>
                    <a:pt x="2405098" y="773142"/>
                  </a:lnTo>
                  <a:lnTo>
                    <a:pt x="2426575" y="736660"/>
                  </a:lnTo>
                  <a:lnTo>
                    <a:pt x="2440852" y="698543"/>
                  </a:lnTo>
                  <a:lnTo>
                    <a:pt x="2447818" y="659403"/>
                  </a:lnTo>
                  <a:lnTo>
                    <a:pt x="2447364" y="619856"/>
                  </a:lnTo>
                  <a:lnTo>
                    <a:pt x="2439381" y="580516"/>
                  </a:lnTo>
                  <a:lnTo>
                    <a:pt x="2423761" y="541996"/>
                  </a:lnTo>
                  <a:lnTo>
                    <a:pt x="2400392" y="504912"/>
                  </a:lnTo>
                  <a:lnTo>
                    <a:pt x="2369166" y="469878"/>
                  </a:lnTo>
                  <a:lnTo>
                    <a:pt x="2373169" y="462686"/>
                  </a:lnTo>
                  <a:lnTo>
                    <a:pt x="2376802" y="455400"/>
                  </a:lnTo>
                  <a:lnTo>
                    <a:pt x="2380078" y="448018"/>
                  </a:lnTo>
                  <a:lnTo>
                    <a:pt x="2383009" y="440541"/>
                  </a:lnTo>
                  <a:lnTo>
                    <a:pt x="2392573" y="400905"/>
                  </a:lnTo>
                  <a:lnTo>
                    <a:pt x="2392455" y="361761"/>
                  </a:lnTo>
                  <a:lnTo>
                    <a:pt x="2383254" y="323884"/>
                  </a:lnTo>
                  <a:lnTo>
                    <a:pt x="2365571" y="288049"/>
                  </a:lnTo>
                  <a:lnTo>
                    <a:pt x="2340005" y="255029"/>
                  </a:lnTo>
                  <a:lnTo>
                    <a:pt x="2307157" y="225600"/>
                  </a:lnTo>
                  <a:lnTo>
                    <a:pt x="2267627" y="200536"/>
                  </a:lnTo>
                  <a:lnTo>
                    <a:pt x="2222014" y="180612"/>
                  </a:lnTo>
                  <a:lnTo>
                    <a:pt x="2170919" y="166602"/>
                  </a:lnTo>
                  <a:lnTo>
                    <a:pt x="2158505" y="132780"/>
                  </a:lnTo>
                  <a:lnTo>
                    <a:pt x="2111626" y="72804"/>
                  </a:lnTo>
                  <a:lnTo>
                    <a:pt x="2078209" y="47984"/>
                  </a:lnTo>
                  <a:lnTo>
                    <a:pt x="2037610" y="26952"/>
                  </a:lnTo>
                  <a:lnTo>
                    <a:pt x="1993843" y="11988"/>
                  </a:lnTo>
                  <a:lnTo>
                    <a:pt x="1948001" y="3026"/>
                  </a:lnTo>
                  <a:lnTo>
                    <a:pt x="1901178" y="0"/>
                  </a:lnTo>
                  <a:close/>
                </a:path>
              </a:pathLst>
            </a:custGeom>
            <a:solidFill>
              <a:srgbClr val="A42F0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0"/>
            <p:cNvSpPr/>
            <p:nvPr/>
          </p:nvSpPr>
          <p:spPr>
            <a:xfrm>
              <a:off x="1405273" y="1650513"/>
              <a:ext cx="2447925" cy="1326514"/>
            </a:xfrm>
            <a:custGeom>
              <a:rect b="b" l="l" r="r" t="t"/>
              <a:pathLst>
                <a:path extrusionOk="0" h="1326514" w="2447925">
                  <a:moveTo>
                    <a:pt x="222231" y="436477"/>
                  </a:moveTo>
                  <a:lnTo>
                    <a:pt x="218727" y="394746"/>
                  </a:lnTo>
                  <a:lnTo>
                    <a:pt x="223395" y="354117"/>
                  </a:lnTo>
                  <a:lnTo>
                    <a:pt x="235727" y="315080"/>
                  </a:lnTo>
                  <a:lnTo>
                    <a:pt x="255217" y="278126"/>
                  </a:lnTo>
                  <a:lnTo>
                    <a:pt x="281358" y="243745"/>
                  </a:lnTo>
                  <a:lnTo>
                    <a:pt x="313644" y="212428"/>
                  </a:lnTo>
                  <a:lnTo>
                    <a:pt x="351568" y="184666"/>
                  </a:lnTo>
                  <a:lnTo>
                    <a:pt x="394623" y="160949"/>
                  </a:lnTo>
                  <a:lnTo>
                    <a:pt x="442303" y="141768"/>
                  </a:lnTo>
                  <a:lnTo>
                    <a:pt x="494101" y="127614"/>
                  </a:lnTo>
                  <a:lnTo>
                    <a:pt x="549510" y="118977"/>
                  </a:lnTo>
                  <a:lnTo>
                    <a:pt x="600469" y="116400"/>
                  </a:lnTo>
                  <a:lnTo>
                    <a:pt x="651098" y="118816"/>
                  </a:lnTo>
                  <a:lnTo>
                    <a:pt x="700734" y="126127"/>
                  </a:lnTo>
                  <a:lnTo>
                    <a:pt x="748711" y="138236"/>
                  </a:lnTo>
                  <a:lnTo>
                    <a:pt x="794366" y="155045"/>
                  </a:lnTo>
                  <a:lnTo>
                    <a:pt x="824123" y="121344"/>
                  </a:lnTo>
                  <a:lnTo>
                    <a:pt x="860470" y="92892"/>
                  </a:lnTo>
                  <a:lnTo>
                    <a:pt x="902255" y="69950"/>
                  </a:lnTo>
                  <a:lnTo>
                    <a:pt x="948327" y="52781"/>
                  </a:lnTo>
                  <a:lnTo>
                    <a:pt x="997534" y="41648"/>
                  </a:lnTo>
                  <a:lnTo>
                    <a:pt x="1048724" y="36812"/>
                  </a:lnTo>
                  <a:lnTo>
                    <a:pt x="1100745" y="38537"/>
                  </a:lnTo>
                  <a:lnTo>
                    <a:pt x="1152444" y="47084"/>
                  </a:lnTo>
                  <a:lnTo>
                    <a:pt x="1202671" y="62716"/>
                  </a:lnTo>
                  <a:lnTo>
                    <a:pt x="1239644" y="79845"/>
                  </a:lnTo>
                  <a:lnTo>
                    <a:pt x="1272902" y="100689"/>
                  </a:lnTo>
                  <a:lnTo>
                    <a:pt x="1299600" y="69442"/>
                  </a:lnTo>
                  <a:lnTo>
                    <a:pt x="1333178" y="43546"/>
                  </a:lnTo>
                  <a:lnTo>
                    <a:pt x="1372301" y="23331"/>
                  </a:lnTo>
                  <a:lnTo>
                    <a:pt x="1415634" y="9122"/>
                  </a:lnTo>
                  <a:lnTo>
                    <a:pt x="1461843" y="1247"/>
                  </a:lnTo>
                  <a:lnTo>
                    <a:pt x="1509593" y="33"/>
                  </a:lnTo>
                  <a:lnTo>
                    <a:pt x="1557547" y="5809"/>
                  </a:lnTo>
                  <a:lnTo>
                    <a:pt x="1604372" y="18901"/>
                  </a:lnTo>
                  <a:lnTo>
                    <a:pt x="1651537" y="41586"/>
                  </a:lnTo>
                  <a:lnTo>
                    <a:pt x="1690605" y="71606"/>
                  </a:lnTo>
                  <a:lnTo>
                    <a:pt x="1725936" y="45939"/>
                  </a:lnTo>
                  <a:lnTo>
                    <a:pt x="1765752" y="25879"/>
                  </a:lnTo>
                  <a:lnTo>
                    <a:pt x="1808960" y="11492"/>
                  </a:lnTo>
                  <a:lnTo>
                    <a:pt x="1854466" y="2844"/>
                  </a:lnTo>
                  <a:lnTo>
                    <a:pt x="1901178" y="0"/>
                  </a:lnTo>
                  <a:lnTo>
                    <a:pt x="1948001" y="3026"/>
                  </a:lnTo>
                  <a:lnTo>
                    <a:pt x="1993843" y="11988"/>
                  </a:lnTo>
                  <a:lnTo>
                    <a:pt x="2037610" y="26952"/>
                  </a:lnTo>
                  <a:lnTo>
                    <a:pt x="2078209" y="47984"/>
                  </a:lnTo>
                  <a:lnTo>
                    <a:pt x="2111626" y="72804"/>
                  </a:lnTo>
                  <a:lnTo>
                    <a:pt x="2138566" y="101292"/>
                  </a:lnTo>
                  <a:lnTo>
                    <a:pt x="2170919" y="166602"/>
                  </a:lnTo>
                  <a:lnTo>
                    <a:pt x="2222014" y="180612"/>
                  </a:lnTo>
                  <a:lnTo>
                    <a:pt x="2267627" y="200536"/>
                  </a:lnTo>
                  <a:lnTo>
                    <a:pt x="2307157" y="225600"/>
                  </a:lnTo>
                  <a:lnTo>
                    <a:pt x="2340005" y="255029"/>
                  </a:lnTo>
                  <a:lnTo>
                    <a:pt x="2365571" y="288049"/>
                  </a:lnTo>
                  <a:lnTo>
                    <a:pt x="2383254" y="323884"/>
                  </a:lnTo>
                  <a:lnTo>
                    <a:pt x="2392455" y="361761"/>
                  </a:lnTo>
                  <a:lnTo>
                    <a:pt x="2392573" y="400905"/>
                  </a:lnTo>
                  <a:lnTo>
                    <a:pt x="2383009" y="440541"/>
                  </a:lnTo>
                  <a:lnTo>
                    <a:pt x="2380078" y="448018"/>
                  </a:lnTo>
                  <a:lnTo>
                    <a:pt x="2376802" y="455400"/>
                  </a:lnTo>
                  <a:lnTo>
                    <a:pt x="2373169" y="462686"/>
                  </a:lnTo>
                  <a:lnTo>
                    <a:pt x="2369166" y="469878"/>
                  </a:lnTo>
                  <a:lnTo>
                    <a:pt x="2400392" y="504912"/>
                  </a:lnTo>
                  <a:lnTo>
                    <a:pt x="2423761" y="541996"/>
                  </a:lnTo>
                  <a:lnTo>
                    <a:pt x="2439381" y="580516"/>
                  </a:lnTo>
                  <a:lnTo>
                    <a:pt x="2447364" y="619856"/>
                  </a:lnTo>
                  <a:lnTo>
                    <a:pt x="2447818" y="659403"/>
                  </a:lnTo>
                  <a:lnTo>
                    <a:pt x="2440852" y="698543"/>
                  </a:lnTo>
                  <a:lnTo>
                    <a:pt x="2426575" y="736660"/>
                  </a:lnTo>
                  <a:lnTo>
                    <a:pt x="2405098" y="773142"/>
                  </a:lnTo>
                  <a:lnTo>
                    <a:pt x="2376529" y="807373"/>
                  </a:lnTo>
                  <a:lnTo>
                    <a:pt x="2340978" y="838739"/>
                  </a:lnTo>
                  <a:lnTo>
                    <a:pt x="2298554" y="866626"/>
                  </a:lnTo>
                  <a:lnTo>
                    <a:pt x="2257694" y="886910"/>
                  </a:lnTo>
                  <a:lnTo>
                    <a:pt x="2213798" y="903075"/>
                  </a:lnTo>
                  <a:lnTo>
                    <a:pt x="2167449" y="914953"/>
                  </a:lnTo>
                  <a:lnTo>
                    <a:pt x="2119230" y="922379"/>
                  </a:lnTo>
                  <a:lnTo>
                    <a:pt x="2114532" y="961517"/>
                  </a:lnTo>
                  <a:lnTo>
                    <a:pt x="2101727" y="998593"/>
                  </a:lnTo>
                  <a:lnTo>
                    <a:pt x="2081495" y="1033115"/>
                  </a:lnTo>
                  <a:lnTo>
                    <a:pt x="2054517" y="1064590"/>
                  </a:lnTo>
                  <a:lnTo>
                    <a:pt x="2021472" y="1092527"/>
                  </a:lnTo>
                  <a:lnTo>
                    <a:pt x="1983040" y="1116433"/>
                  </a:lnTo>
                  <a:lnTo>
                    <a:pt x="1939899" y="1135815"/>
                  </a:lnTo>
                  <a:lnTo>
                    <a:pt x="1892731" y="1150182"/>
                  </a:lnTo>
                  <a:lnTo>
                    <a:pt x="1842215" y="1159041"/>
                  </a:lnTo>
                  <a:lnTo>
                    <a:pt x="1789030" y="1161901"/>
                  </a:lnTo>
                  <a:lnTo>
                    <a:pt x="1744053" y="1159329"/>
                  </a:lnTo>
                  <a:lnTo>
                    <a:pt x="1700194" y="1152280"/>
                  </a:lnTo>
                  <a:lnTo>
                    <a:pt x="1658050" y="1140898"/>
                  </a:lnTo>
                  <a:lnTo>
                    <a:pt x="1618215" y="1125325"/>
                  </a:lnTo>
                  <a:lnTo>
                    <a:pt x="1599837" y="1161302"/>
                  </a:lnTo>
                  <a:lnTo>
                    <a:pt x="1575686" y="1194346"/>
                  </a:lnTo>
                  <a:lnTo>
                    <a:pt x="1546331" y="1224232"/>
                  </a:lnTo>
                  <a:lnTo>
                    <a:pt x="1512340" y="1250735"/>
                  </a:lnTo>
                  <a:lnTo>
                    <a:pt x="1474279" y="1273630"/>
                  </a:lnTo>
                  <a:lnTo>
                    <a:pt x="1432716" y="1292695"/>
                  </a:lnTo>
                  <a:lnTo>
                    <a:pt x="1388219" y="1307703"/>
                  </a:lnTo>
                  <a:lnTo>
                    <a:pt x="1341355" y="1318430"/>
                  </a:lnTo>
                  <a:lnTo>
                    <a:pt x="1292693" y="1324653"/>
                  </a:lnTo>
                  <a:lnTo>
                    <a:pt x="1242798" y="1326146"/>
                  </a:lnTo>
                  <a:lnTo>
                    <a:pt x="1192239" y="1322686"/>
                  </a:lnTo>
                  <a:lnTo>
                    <a:pt x="1141584" y="1314047"/>
                  </a:lnTo>
                  <a:lnTo>
                    <a:pt x="1092245" y="1300142"/>
                  </a:lnTo>
                  <a:lnTo>
                    <a:pt x="1046277" y="1281506"/>
                  </a:lnTo>
                  <a:lnTo>
                    <a:pt x="1004278" y="1258469"/>
                  </a:lnTo>
                  <a:lnTo>
                    <a:pt x="966845" y="1231360"/>
                  </a:lnTo>
                  <a:lnTo>
                    <a:pt x="934574" y="1200509"/>
                  </a:lnTo>
                  <a:lnTo>
                    <a:pt x="889349" y="1218085"/>
                  </a:lnTo>
                  <a:lnTo>
                    <a:pt x="842692" y="1231410"/>
                  </a:lnTo>
                  <a:lnTo>
                    <a:pt x="795051" y="1240566"/>
                  </a:lnTo>
                  <a:lnTo>
                    <a:pt x="746877" y="1245637"/>
                  </a:lnTo>
                  <a:lnTo>
                    <a:pt x="698618" y="1246705"/>
                  </a:lnTo>
                  <a:lnTo>
                    <a:pt x="650724" y="1243853"/>
                  </a:lnTo>
                  <a:lnTo>
                    <a:pt x="603644" y="1237164"/>
                  </a:lnTo>
                  <a:lnTo>
                    <a:pt x="557828" y="1226722"/>
                  </a:lnTo>
                  <a:lnTo>
                    <a:pt x="513725" y="1212609"/>
                  </a:lnTo>
                  <a:lnTo>
                    <a:pt x="471783" y="1194908"/>
                  </a:lnTo>
                  <a:lnTo>
                    <a:pt x="432454" y="1173703"/>
                  </a:lnTo>
                  <a:lnTo>
                    <a:pt x="396185" y="1149077"/>
                  </a:lnTo>
                  <a:lnTo>
                    <a:pt x="363426" y="1121112"/>
                  </a:lnTo>
                  <a:lnTo>
                    <a:pt x="334626" y="1089892"/>
                  </a:lnTo>
                  <a:lnTo>
                    <a:pt x="331578" y="1085955"/>
                  </a:lnTo>
                  <a:lnTo>
                    <a:pt x="330054" y="1084050"/>
                  </a:lnTo>
                  <a:lnTo>
                    <a:pt x="273085" y="1084138"/>
                  </a:lnTo>
                  <a:lnTo>
                    <a:pt x="219318" y="1075026"/>
                  </a:lnTo>
                  <a:lnTo>
                    <a:pt x="170398" y="1057664"/>
                  </a:lnTo>
                  <a:lnTo>
                    <a:pt x="127971" y="1033007"/>
                  </a:lnTo>
                  <a:lnTo>
                    <a:pt x="93684" y="1002007"/>
                  </a:lnTo>
                  <a:lnTo>
                    <a:pt x="69184" y="965617"/>
                  </a:lnTo>
                  <a:lnTo>
                    <a:pt x="56115" y="924792"/>
                  </a:lnTo>
                  <a:lnTo>
                    <a:pt x="55683" y="885195"/>
                  </a:lnTo>
                  <a:lnTo>
                    <a:pt x="66752" y="846909"/>
                  </a:lnTo>
                  <a:lnTo>
                    <a:pt x="88727" y="811242"/>
                  </a:lnTo>
                  <a:lnTo>
                    <a:pt x="121012" y="779504"/>
                  </a:lnTo>
                  <a:lnTo>
                    <a:pt x="75629" y="754203"/>
                  </a:lnTo>
                  <a:lnTo>
                    <a:pt x="40308" y="722950"/>
                  </a:lnTo>
                  <a:lnTo>
                    <a:pt x="15576" y="687244"/>
                  </a:lnTo>
                  <a:lnTo>
                    <a:pt x="1964" y="648580"/>
                  </a:lnTo>
                  <a:lnTo>
                    <a:pt x="0" y="608457"/>
                  </a:lnTo>
                  <a:lnTo>
                    <a:pt x="10211" y="568372"/>
                  </a:lnTo>
                  <a:lnTo>
                    <a:pt x="33128" y="529822"/>
                  </a:lnTo>
                  <a:lnTo>
                    <a:pt x="68109" y="495547"/>
                  </a:lnTo>
                  <a:lnTo>
                    <a:pt x="112281" y="468608"/>
                  </a:lnTo>
                  <a:lnTo>
                    <a:pt x="163645" y="449954"/>
                  </a:lnTo>
                  <a:lnTo>
                    <a:pt x="220199" y="440541"/>
                  </a:lnTo>
                  <a:lnTo>
                    <a:pt x="222231" y="436477"/>
                  </a:lnTo>
                  <a:close/>
                </a:path>
                <a:path extrusionOk="0" h="1326514" w="2447925">
                  <a:moveTo>
                    <a:pt x="267062" y="798808"/>
                  </a:moveTo>
                  <a:lnTo>
                    <a:pt x="229639" y="798871"/>
                  </a:lnTo>
                  <a:lnTo>
                    <a:pt x="192847" y="794744"/>
                  </a:lnTo>
                  <a:lnTo>
                    <a:pt x="157316" y="786520"/>
                  </a:lnTo>
                  <a:lnTo>
                    <a:pt x="123679" y="774297"/>
                  </a:lnTo>
                </a:path>
                <a:path extrusionOk="0" h="1326514" w="2447925">
                  <a:moveTo>
                    <a:pt x="393681" y="1066524"/>
                  </a:moveTo>
                  <a:lnTo>
                    <a:pt x="378378" y="1070546"/>
                  </a:lnTo>
                  <a:lnTo>
                    <a:pt x="362789" y="1073842"/>
                  </a:lnTo>
                  <a:lnTo>
                    <a:pt x="346961" y="1076400"/>
                  </a:lnTo>
                  <a:lnTo>
                    <a:pt x="330943" y="1078208"/>
                  </a:lnTo>
                </a:path>
                <a:path extrusionOk="0" h="1326514" w="2447925">
                  <a:moveTo>
                    <a:pt x="934320" y="1195175"/>
                  </a:moveTo>
                  <a:lnTo>
                    <a:pt x="923444" y="1182391"/>
                  </a:lnTo>
                  <a:lnTo>
                    <a:pt x="913508" y="1169203"/>
                  </a:lnTo>
                  <a:lnTo>
                    <a:pt x="904549" y="1155634"/>
                  </a:lnTo>
                  <a:lnTo>
                    <a:pt x="896601" y="1141708"/>
                  </a:lnTo>
                </a:path>
                <a:path extrusionOk="0" h="1326514" w="2447925">
                  <a:moveTo>
                    <a:pt x="1633582" y="1061952"/>
                  </a:moveTo>
                  <a:lnTo>
                    <a:pt x="1631417" y="1076834"/>
                  </a:lnTo>
                  <a:lnTo>
                    <a:pt x="1628169" y="1091574"/>
                  </a:lnTo>
                  <a:lnTo>
                    <a:pt x="1623849" y="1106171"/>
                  </a:lnTo>
                  <a:lnTo>
                    <a:pt x="1618469" y="1120626"/>
                  </a:lnTo>
                </a:path>
              </a:pathLst>
            </a:custGeom>
            <a:noFill/>
            <a:ln cap="flat" cmpd="sng" w="15225">
              <a:solidFill>
                <a:srgbClr val="781F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0"/>
            <p:cNvSpPr/>
            <p:nvPr/>
          </p:nvSpPr>
          <p:spPr>
            <a:xfrm>
              <a:off x="3331463" y="2342768"/>
              <a:ext cx="199200" cy="2343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0"/>
            <p:cNvSpPr/>
            <p:nvPr/>
          </p:nvSpPr>
          <p:spPr>
            <a:xfrm>
              <a:off x="1627505" y="1717801"/>
              <a:ext cx="2146300" cy="481964"/>
            </a:xfrm>
            <a:custGeom>
              <a:rect b="b" l="l" r="r" t="t"/>
              <a:pathLst>
                <a:path extrusionOk="0" h="481964" w="2146300">
                  <a:moveTo>
                    <a:pt x="2145792" y="399414"/>
                  </a:moveTo>
                  <a:lnTo>
                    <a:pt x="2130204" y="422431"/>
                  </a:lnTo>
                  <a:lnTo>
                    <a:pt x="2111200" y="443912"/>
                  </a:lnTo>
                  <a:lnTo>
                    <a:pt x="2088981" y="463655"/>
                  </a:lnTo>
                  <a:lnTo>
                    <a:pt x="2063749" y="481457"/>
                  </a:lnTo>
                </a:path>
                <a:path extrusionOk="0" h="481964" w="2146300">
                  <a:moveTo>
                    <a:pt x="1949069" y="94614"/>
                  </a:moveTo>
                  <a:lnTo>
                    <a:pt x="1951118" y="104259"/>
                  </a:lnTo>
                  <a:lnTo>
                    <a:pt x="1952513" y="113950"/>
                  </a:lnTo>
                  <a:lnTo>
                    <a:pt x="1953265" y="123690"/>
                  </a:lnTo>
                  <a:lnTo>
                    <a:pt x="1953386" y="133476"/>
                  </a:lnTo>
                </a:path>
                <a:path extrusionOk="0" h="481964" w="2146300">
                  <a:moveTo>
                    <a:pt x="1425575" y="49402"/>
                  </a:moveTo>
                  <a:lnTo>
                    <a:pt x="1434214" y="36218"/>
                  </a:lnTo>
                  <a:lnTo>
                    <a:pt x="1444117" y="23558"/>
                  </a:lnTo>
                  <a:lnTo>
                    <a:pt x="1455257" y="11469"/>
                  </a:lnTo>
                  <a:lnTo>
                    <a:pt x="1467612" y="0"/>
                  </a:lnTo>
                </a:path>
                <a:path extrusionOk="0" h="481964" w="2146300">
                  <a:moveTo>
                    <a:pt x="1032763" y="73025"/>
                  </a:moveTo>
                  <a:lnTo>
                    <a:pt x="1036528" y="61981"/>
                  </a:lnTo>
                  <a:lnTo>
                    <a:pt x="1041161" y="51165"/>
                  </a:lnTo>
                  <a:lnTo>
                    <a:pt x="1046676" y="40610"/>
                  </a:lnTo>
                  <a:lnTo>
                    <a:pt x="1053083" y="30352"/>
                  </a:lnTo>
                </a:path>
                <a:path extrusionOk="0" h="481964" w="2146300">
                  <a:moveTo>
                    <a:pt x="571881" y="87502"/>
                  </a:moveTo>
                  <a:lnTo>
                    <a:pt x="591514" y="96597"/>
                  </a:lnTo>
                  <a:lnTo>
                    <a:pt x="610362" y="106537"/>
                  </a:lnTo>
                  <a:lnTo>
                    <a:pt x="628352" y="117310"/>
                  </a:lnTo>
                  <a:lnTo>
                    <a:pt x="645413" y="128905"/>
                  </a:lnTo>
                </a:path>
                <a:path extrusionOk="0" h="481964" w="2146300">
                  <a:moveTo>
                    <a:pt x="12826" y="412750"/>
                  </a:moveTo>
                  <a:lnTo>
                    <a:pt x="8733" y="402014"/>
                  </a:lnTo>
                  <a:lnTo>
                    <a:pt x="5222" y="391160"/>
                  </a:lnTo>
                  <a:lnTo>
                    <a:pt x="2307" y="380210"/>
                  </a:lnTo>
                  <a:lnTo>
                    <a:pt x="0" y="369188"/>
                  </a:lnTo>
                </a:path>
              </a:pathLst>
            </a:custGeom>
            <a:noFill/>
            <a:ln cap="flat" cmpd="sng" w="15225">
              <a:solidFill>
                <a:srgbClr val="781F0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8" name="Google Shape;358;p50"/>
          <p:cNvSpPr txBox="1"/>
          <p:nvPr/>
        </p:nvSpPr>
        <p:spPr>
          <a:xfrm>
            <a:off x="1362551" y="1538573"/>
            <a:ext cx="1193400" cy="224700"/>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Delayed flight ?</a:t>
            </a:r>
            <a:endParaRPr b="0" i="0" sz="1400" u="none" cap="none" strike="noStrike">
              <a:solidFill>
                <a:srgbClr val="000000"/>
              </a:solidFill>
              <a:latin typeface="Arial"/>
              <a:ea typeface="Arial"/>
              <a:cs typeface="Arial"/>
              <a:sym typeface="Arial"/>
            </a:endParaRPr>
          </a:p>
        </p:txBody>
      </p:sp>
      <p:sp>
        <p:nvSpPr>
          <p:cNvPr id="359" name="Google Shape;359;p50"/>
          <p:cNvSpPr txBox="1"/>
          <p:nvPr/>
        </p:nvSpPr>
        <p:spPr>
          <a:xfrm>
            <a:off x="802004" y="540067"/>
            <a:ext cx="122400" cy="248100"/>
          </a:xfrm>
          <a:prstGeom prst="rect">
            <a:avLst/>
          </a:prstGeom>
          <a:noFill/>
          <a:ln>
            <a:noFill/>
          </a:ln>
        </p:spPr>
        <p:txBody>
          <a:bodyPr anchorCtr="0" anchor="t" bIns="0" lIns="0" spcFirstLastPara="1" rIns="0" wrap="square" tIns="10000">
            <a:noAutofit/>
          </a:bodyPr>
          <a:lstStyle/>
          <a:p>
            <a:pPr indent="0" lvl="0" marL="12700" marR="0" rtl="0" algn="l">
              <a:lnSpc>
                <a:spcPct val="100000"/>
              </a:lnSpc>
              <a:spcBef>
                <a:spcPts val="0"/>
              </a:spcBef>
              <a:spcAft>
                <a:spcPts val="0"/>
              </a:spcAft>
              <a:buClr>
                <a:srgbClr val="000000"/>
              </a:buClr>
              <a:buSzPts val="1500"/>
              <a:buFont typeface="Arial"/>
              <a:buNone/>
            </a:pPr>
            <a:r>
              <a:rPr b="0" i="0" lang="en" sz="1500" u="none" cap="none" strike="noStrike">
                <a:solidFill>
                  <a:srgbClr val="FDFFFF"/>
                </a:solidFill>
                <a:latin typeface="Arial"/>
                <a:ea typeface="Arial"/>
                <a:cs typeface="Arial"/>
                <a:sym typeface="Arial"/>
              </a:rPr>
              <a:t>2</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8"/>
          <p:cNvSpPr txBox="1"/>
          <p:nvPr>
            <p:ph type="title"/>
          </p:nvPr>
        </p:nvSpPr>
        <p:spPr>
          <a:xfrm>
            <a:off x="811650" y="799750"/>
            <a:ext cx="7940700" cy="1479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Decision Tree Vs Random Forest</a:t>
            </a:r>
            <a:endParaRPr/>
          </a:p>
          <a:p>
            <a:pPr indent="0" lvl="0" marL="0" rtl="0" algn="l">
              <a:spcBef>
                <a:spcPts val="0"/>
              </a:spcBef>
              <a:spcAft>
                <a:spcPts val="0"/>
              </a:spcAft>
              <a:buNone/>
            </a:pPr>
            <a:r>
              <a:t/>
            </a:r>
            <a:endParaRPr/>
          </a:p>
        </p:txBody>
      </p:sp>
      <p:sp>
        <p:nvSpPr>
          <p:cNvPr id="481" name="Google Shape;481;p68"/>
          <p:cNvSpPr txBox="1"/>
          <p:nvPr>
            <p:ph idx="1" type="body"/>
          </p:nvPr>
        </p:nvSpPr>
        <p:spPr>
          <a:xfrm>
            <a:off x="811650" y="2432050"/>
            <a:ext cx="8211300" cy="203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latin typeface="Arial"/>
                <a:ea typeface="Arial"/>
                <a:cs typeface="Arial"/>
                <a:sym typeface="Arial"/>
              </a:rPr>
              <a:t>We tried decision trees to look for the hidden patterns in the data. </a:t>
            </a:r>
            <a:endParaRPr sz="1800">
              <a:latin typeface="Arial"/>
              <a:ea typeface="Arial"/>
              <a:cs typeface="Arial"/>
              <a:sym typeface="Arial"/>
            </a:endParaRPr>
          </a:p>
          <a:p>
            <a:pPr indent="0" lvl="0" marL="0" rtl="0" algn="l">
              <a:spcBef>
                <a:spcPts val="1600"/>
              </a:spcBef>
              <a:spcAft>
                <a:spcPts val="1600"/>
              </a:spcAft>
              <a:buNone/>
            </a:pPr>
            <a:r>
              <a:rPr lang="en" sz="1800">
                <a:latin typeface="Arial"/>
                <a:ea typeface="Arial"/>
                <a:cs typeface="Arial"/>
                <a:sym typeface="Arial"/>
              </a:rPr>
              <a:t>We</a:t>
            </a:r>
            <a:r>
              <a:rPr lang="en" sz="1800">
                <a:latin typeface="Arial"/>
                <a:ea typeface="Arial"/>
                <a:cs typeface="Arial"/>
                <a:sym typeface="Arial"/>
              </a:rPr>
              <a:t> used R</a:t>
            </a:r>
            <a:r>
              <a:rPr lang="en" sz="1800">
                <a:latin typeface="Arial"/>
                <a:ea typeface="Arial"/>
                <a:cs typeface="Arial"/>
                <a:sym typeface="Arial"/>
              </a:rPr>
              <a:t>andom Forest to see if ensemble of decision trees performed any better than the Decision Trees</a:t>
            </a:r>
            <a:endParaRPr sz="18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9"/>
          <p:cNvSpPr txBox="1"/>
          <p:nvPr>
            <p:ph type="title"/>
          </p:nvPr>
        </p:nvSpPr>
        <p:spPr>
          <a:xfrm>
            <a:off x="311725" y="653326"/>
            <a:ext cx="3706500" cy="333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Random Forest</a:t>
            </a:r>
            <a:endParaRPr/>
          </a:p>
        </p:txBody>
      </p:sp>
      <p:sp>
        <p:nvSpPr>
          <p:cNvPr id="487" name="Google Shape;487;p69"/>
          <p:cNvSpPr txBox="1"/>
          <p:nvPr>
            <p:ph idx="1" type="body"/>
          </p:nvPr>
        </p:nvSpPr>
        <p:spPr>
          <a:xfrm>
            <a:off x="4493125" y="121125"/>
            <a:ext cx="4339200" cy="427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t>Advantages</a:t>
            </a:r>
            <a:endParaRPr sz="1800"/>
          </a:p>
          <a:p>
            <a:pPr indent="-317500" lvl="0" marL="457200" rtl="0" algn="l">
              <a:spcBef>
                <a:spcPts val="1600"/>
              </a:spcBef>
              <a:spcAft>
                <a:spcPts val="0"/>
              </a:spcAft>
              <a:buSzPts val="1400"/>
              <a:buChar char="●"/>
            </a:pPr>
            <a:r>
              <a:rPr lang="en" sz="1400"/>
              <a:t>The random forest algorithm works well when the data sets  have both categorical and numerical features.</a:t>
            </a:r>
            <a:endParaRPr sz="1400"/>
          </a:p>
          <a:p>
            <a:pPr indent="-317500" lvl="0" marL="457200" rtl="0" algn="l">
              <a:spcBef>
                <a:spcPts val="0"/>
              </a:spcBef>
              <a:spcAft>
                <a:spcPts val="0"/>
              </a:spcAft>
              <a:buSzPts val="1400"/>
              <a:buChar char="●"/>
            </a:pPr>
            <a:r>
              <a:rPr lang="en" sz="1400"/>
              <a:t>The random forest algorithm also works well when data has missing values or it has not been scaled </a:t>
            </a:r>
            <a:endParaRPr sz="1400"/>
          </a:p>
          <a:p>
            <a:pPr indent="0" lvl="0" marL="457200" rtl="0" algn="l">
              <a:spcBef>
                <a:spcPts val="1600"/>
              </a:spcBef>
              <a:spcAft>
                <a:spcPts val="0"/>
              </a:spcAft>
              <a:buNone/>
            </a:pPr>
            <a:r>
              <a:rPr lang="en" sz="1800"/>
              <a:t>D</a:t>
            </a:r>
            <a:r>
              <a:rPr lang="en" sz="1400">
                <a:latin typeface="Arial"/>
                <a:ea typeface="Arial"/>
                <a:cs typeface="Arial"/>
                <a:sym typeface="Arial"/>
              </a:rPr>
              <a:t>isadvantages</a:t>
            </a:r>
            <a:endParaRPr sz="1400">
              <a:latin typeface="Arial"/>
              <a:ea typeface="Arial"/>
              <a:cs typeface="Arial"/>
              <a:sym typeface="Arial"/>
            </a:endParaRPr>
          </a:p>
          <a:p>
            <a:pPr indent="0" lvl="0" marL="457200" rtl="0" algn="l">
              <a:spcBef>
                <a:spcPts val="1600"/>
              </a:spcBef>
              <a:spcAft>
                <a:spcPts val="0"/>
              </a:spcAft>
              <a:buNone/>
            </a:pPr>
            <a:r>
              <a:rPr lang="en" sz="1400">
                <a:latin typeface="Arial"/>
                <a:ea typeface="Arial"/>
                <a:cs typeface="Arial"/>
                <a:sym typeface="Arial"/>
              </a:rPr>
              <a:t>A major disadvantage of random forests lies in their complexity. Random Forest required much more computational resources, owing to the large number of decision trees joined together. Due to their complexity, they require much more time to train than other comparable algorithms.</a:t>
            </a:r>
            <a:endParaRPr b="1" sz="1400">
              <a:latin typeface="Arial"/>
              <a:ea typeface="Arial"/>
              <a:cs typeface="Arial"/>
              <a:sym typeface="Arial"/>
            </a:endParaRPr>
          </a:p>
          <a:p>
            <a:pPr indent="0" lvl="0" marL="0" rtl="0" algn="l">
              <a:spcBef>
                <a:spcPts val="1600"/>
              </a:spcBef>
              <a:spcAft>
                <a:spcPts val="1600"/>
              </a:spcAft>
              <a:buNone/>
            </a:pPr>
            <a:r>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0"/>
          <p:cNvSpPr txBox="1"/>
          <p:nvPr>
            <p:ph type="title"/>
          </p:nvPr>
        </p:nvSpPr>
        <p:spPr>
          <a:xfrm>
            <a:off x="402825" y="215825"/>
            <a:ext cx="8494800" cy="137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Advantages/Disadvantages/Decision Tree</a:t>
            </a:r>
            <a:endParaRPr/>
          </a:p>
        </p:txBody>
      </p:sp>
      <p:sp>
        <p:nvSpPr>
          <p:cNvPr id="493" name="Google Shape;493;p70"/>
          <p:cNvSpPr txBox="1"/>
          <p:nvPr>
            <p:ph idx="1" type="body"/>
          </p:nvPr>
        </p:nvSpPr>
        <p:spPr>
          <a:xfrm>
            <a:off x="324475" y="1920450"/>
            <a:ext cx="8494800" cy="2704200"/>
          </a:xfrm>
          <a:prstGeom prst="rect">
            <a:avLst/>
          </a:prstGeom>
        </p:spPr>
        <p:txBody>
          <a:bodyPr anchorCtr="0" anchor="t" bIns="0" lIns="0" spcFirstLastPara="1" rIns="0" wrap="square" tIns="0">
            <a:noAutofit/>
          </a:bodyPr>
          <a:lstStyle/>
          <a:p>
            <a:pPr indent="0" lvl="0" marL="0" rtl="0" algn="l">
              <a:spcBef>
                <a:spcPts val="1100"/>
              </a:spcBef>
              <a:spcAft>
                <a:spcPts val="0"/>
              </a:spcAft>
              <a:buClr>
                <a:schemeClr val="dk1"/>
              </a:buClr>
              <a:buSzPts val="1100"/>
              <a:buFont typeface="Arial"/>
              <a:buNone/>
            </a:pPr>
            <a:r>
              <a:rPr lang="en" sz="1850">
                <a:solidFill>
                  <a:schemeClr val="dk1"/>
                </a:solidFill>
                <a:highlight>
                  <a:schemeClr val="lt1"/>
                </a:highlight>
                <a:latin typeface="Arial"/>
                <a:ea typeface="Arial"/>
                <a:cs typeface="Arial"/>
                <a:sym typeface="Arial"/>
              </a:rPr>
              <a:t>Decision tree can handle both numerical and categorical data. And it is extremely fast to run.</a:t>
            </a:r>
            <a:endParaRPr sz="1850">
              <a:solidFill>
                <a:schemeClr val="dk1"/>
              </a:solidFill>
              <a:highlight>
                <a:schemeClr val="lt1"/>
              </a:highlight>
              <a:latin typeface="Arial"/>
              <a:ea typeface="Arial"/>
              <a:cs typeface="Arial"/>
              <a:sym typeface="Arial"/>
            </a:endParaRPr>
          </a:p>
          <a:p>
            <a:pPr indent="0" lvl="0" marL="0" rtl="0" algn="l">
              <a:spcBef>
                <a:spcPts val="1100"/>
              </a:spcBef>
              <a:spcAft>
                <a:spcPts val="0"/>
              </a:spcAft>
              <a:buNone/>
            </a:pPr>
            <a:r>
              <a:t/>
            </a:r>
            <a:endParaRPr sz="1850">
              <a:solidFill>
                <a:schemeClr val="dk1"/>
              </a:solidFill>
              <a:highlight>
                <a:schemeClr val="lt1"/>
              </a:highlight>
              <a:latin typeface="Arial"/>
              <a:ea typeface="Arial"/>
              <a:cs typeface="Arial"/>
              <a:sym typeface="Arial"/>
            </a:endParaRPr>
          </a:p>
          <a:p>
            <a:pPr indent="0" lvl="0" marL="0" rtl="0" algn="l">
              <a:spcBef>
                <a:spcPts val="1100"/>
              </a:spcBef>
              <a:spcAft>
                <a:spcPts val="0"/>
              </a:spcAft>
              <a:buNone/>
            </a:pPr>
            <a:r>
              <a:rPr lang="en" sz="1850">
                <a:solidFill>
                  <a:schemeClr val="dk1"/>
                </a:solidFill>
                <a:highlight>
                  <a:schemeClr val="lt1"/>
                </a:highlight>
                <a:latin typeface="Arial"/>
                <a:ea typeface="Arial"/>
                <a:cs typeface="Arial"/>
                <a:sym typeface="Arial"/>
              </a:rPr>
              <a:t>Disadvantage</a:t>
            </a:r>
            <a:endParaRPr sz="1850">
              <a:solidFill>
                <a:schemeClr val="dk1"/>
              </a:solidFill>
              <a:highlight>
                <a:schemeClr val="lt1"/>
              </a:highlight>
              <a:latin typeface="Arial"/>
              <a:ea typeface="Arial"/>
              <a:cs typeface="Arial"/>
              <a:sym typeface="Arial"/>
            </a:endParaRPr>
          </a:p>
          <a:p>
            <a:pPr indent="0" lvl="0" marL="0" rtl="0" algn="l">
              <a:spcBef>
                <a:spcPts val="1100"/>
              </a:spcBef>
              <a:spcAft>
                <a:spcPts val="0"/>
              </a:spcAft>
              <a:buClr>
                <a:schemeClr val="dk1"/>
              </a:buClr>
              <a:buSzPts val="1100"/>
              <a:buFont typeface="Arial"/>
              <a:buNone/>
            </a:pPr>
            <a:r>
              <a:rPr lang="en" sz="1850">
                <a:solidFill>
                  <a:schemeClr val="dk1"/>
                </a:solidFill>
                <a:highlight>
                  <a:schemeClr val="lt1"/>
                </a:highlight>
                <a:latin typeface="Arial"/>
                <a:ea typeface="Arial"/>
                <a:cs typeface="Arial"/>
                <a:sym typeface="Arial"/>
              </a:rPr>
              <a:t>The model is prone to overfitting, especially when a tree is particularly deep.</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1"/>
          <p:cNvSpPr txBox="1"/>
          <p:nvPr>
            <p:ph type="title"/>
          </p:nvPr>
        </p:nvSpPr>
        <p:spPr>
          <a:xfrm>
            <a:off x="159300" y="751700"/>
            <a:ext cx="8660400" cy="100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0" lang="en"/>
              <a:t>How  Do We  Picked Parameters For The Model  Used?</a:t>
            </a:r>
            <a:endParaRPr/>
          </a:p>
        </p:txBody>
      </p:sp>
      <p:sp>
        <p:nvSpPr>
          <p:cNvPr id="499" name="Google Shape;499;p71"/>
          <p:cNvSpPr txBox="1"/>
          <p:nvPr>
            <p:ph idx="1" type="body"/>
          </p:nvPr>
        </p:nvSpPr>
        <p:spPr>
          <a:xfrm>
            <a:off x="311700" y="1583150"/>
            <a:ext cx="8520600" cy="3397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sz="1200">
              <a:solidFill>
                <a:srgbClr val="48485E"/>
              </a:solidFill>
              <a:highlight>
                <a:schemeClr val="lt1"/>
              </a:highlight>
              <a:latin typeface="Roboto"/>
              <a:ea typeface="Roboto"/>
              <a:cs typeface="Roboto"/>
              <a:sym typeface="Roboto"/>
            </a:endParaRPr>
          </a:p>
          <a:p>
            <a:pPr indent="0" lvl="0" marL="0" rtl="0" algn="l">
              <a:spcBef>
                <a:spcPts val="2100"/>
              </a:spcBef>
              <a:spcAft>
                <a:spcPts val="0"/>
              </a:spcAft>
              <a:buClr>
                <a:schemeClr val="dk1"/>
              </a:buClr>
              <a:buSzPts val="1100"/>
              <a:buFont typeface="Arial"/>
              <a:buNone/>
            </a:pPr>
            <a:r>
              <a:rPr lang="en" sz="1200">
                <a:solidFill>
                  <a:srgbClr val="48485E"/>
                </a:solidFill>
                <a:highlight>
                  <a:schemeClr val="lt1"/>
                </a:highlight>
                <a:latin typeface="Roboto"/>
                <a:ea typeface="Roboto"/>
                <a:cs typeface="Roboto"/>
                <a:sym typeface="Roboto"/>
              </a:rPr>
              <a:t>F</a:t>
            </a:r>
            <a:r>
              <a:rPr lang="en">
                <a:solidFill>
                  <a:srgbClr val="48485E"/>
                </a:solidFill>
                <a:highlight>
                  <a:schemeClr val="lt1"/>
                </a:highlight>
                <a:latin typeface="Roboto"/>
                <a:ea typeface="Roboto"/>
                <a:cs typeface="Roboto"/>
                <a:sym typeface="Roboto"/>
              </a:rPr>
              <a:t>or linear regression, we used the default parameters of sklearn</a:t>
            </a:r>
            <a:endParaRPr>
              <a:solidFill>
                <a:srgbClr val="48485E"/>
              </a:solidFill>
              <a:highlight>
                <a:schemeClr val="lt1"/>
              </a:highlight>
              <a:latin typeface="Roboto"/>
              <a:ea typeface="Roboto"/>
              <a:cs typeface="Roboto"/>
              <a:sym typeface="Roboto"/>
            </a:endParaRPr>
          </a:p>
          <a:p>
            <a:pPr indent="0" lvl="0" marL="0" rtl="0" algn="l">
              <a:spcBef>
                <a:spcPts val="2100"/>
              </a:spcBef>
              <a:spcAft>
                <a:spcPts val="0"/>
              </a:spcAft>
              <a:buClr>
                <a:schemeClr val="dk1"/>
              </a:buClr>
              <a:buSzPts val="1100"/>
              <a:buFont typeface="Arial"/>
              <a:buNone/>
            </a:pPr>
            <a:r>
              <a:rPr lang="en">
                <a:solidFill>
                  <a:srgbClr val="48485E"/>
                </a:solidFill>
                <a:highlight>
                  <a:schemeClr val="lt1"/>
                </a:highlight>
                <a:latin typeface="Roboto"/>
                <a:ea typeface="Roboto"/>
                <a:cs typeface="Roboto"/>
                <a:sym typeface="Roboto"/>
              </a:rPr>
              <a:t>For decision tree, we used mse as the error, all of the features for max_features, and we did not limit the max_depth.</a:t>
            </a:r>
            <a:endParaRPr>
              <a:solidFill>
                <a:srgbClr val="48485E"/>
              </a:solidFill>
              <a:highlight>
                <a:schemeClr val="lt1"/>
              </a:highlight>
              <a:latin typeface="Roboto"/>
              <a:ea typeface="Roboto"/>
              <a:cs typeface="Roboto"/>
              <a:sym typeface="Roboto"/>
            </a:endParaRPr>
          </a:p>
          <a:p>
            <a:pPr indent="0" lvl="0" marL="0" rtl="0" algn="l">
              <a:spcBef>
                <a:spcPts val="2100"/>
              </a:spcBef>
              <a:spcAft>
                <a:spcPts val="0"/>
              </a:spcAft>
              <a:buClr>
                <a:schemeClr val="dk1"/>
              </a:buClr>
              <a:buSzPts val="1100"/>
              <a:buFont typeface="Arial"/>
              <a:buNone/>
            </a:pPr>
            <a:r>
              <a:rPr lang="en">
                <a:solidFill>
                  <a:srgbClr val="48485E"/>
                </a:solidFill>
                <a:highlight>
                  <a:schemeClr val="lt1"/>
                </a:highlight>
                <a:latin typeface="Roboto"/>
                <a:ea typeface="Roboto"/>
                <a:cs typeface="Roboto"/>
                <a:sym typeface="Roboto"/>
              </a:rPr>
              <a:t>For random forest, we searched for number of trees and max_depth using GRID search. </a:t>
            </a:r>
            <a:endParaRPr>
              <a:solidFill>
                <a:srgbClr val="48485E"/>
              </a:solidFill>
              <a:highlight>
                <a:schemeClr val="lt1"/>
              </a:highlight>
              <a:latin typeface="Roboto"/>
              <a:ea typeface="Roboto"/>
              <a:cs typeface="Roboto"/>
              <a:sym typeface="Roboto"/>
            </a:endParaRPr>
          </a:p>
          <a:p>
            <a:pPr indent="0" lvl="0" marL="0" rtl="0" algn="l">
              <a:spcBef>
                <a:spcPts val="2100"/>
              </a:spcBef>
              <a:spcAft>
                <a:spcPts val="2100"/>
              </a:spcAft>
              <a:buClr>
                <a:schemeClr val="dk1"/>
              </a:buClr>
              <a:buSzPts val="1100"/>
              <a:buFont typeface="Arial"/>
              <a:buNone/>
            </a:pPr>
            <a:r>
              <a:rPr lang="en">
                <a:solidFill>
                  <a:srgbClr val="48485E"/>
                </a:solidFill>
                <a:highlight>
                  <a:schemeClr val="lt1"/>
                </a:highlight>
                <a:latin typeface="Roboto"/>
                <a:ea typeface="Roboto"/>
                <a:cs typeface="Roboto"/>
                <a:sym typeface="Roboto"/>
              </a:rPr>
              <a:t>Example, number of trees that were searched was [1,4,7,11] and max depth  [1,5,10,15]</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2"/>
          <p:cNvSpPr txBox="1"/>
          <p:nvPr>
            <p:ph type="title"/>
          </p:nvPr>
        </p:nvSpPr>
        <p:spPr>
          <a:xfrm>
            <a:off x="349300" y="334525"/>
            <a:ext cx="7407000" cy="663000"/>
          </a:xfrm>
          <a:prstGeom prst="rect">
            <a:avLst/>
          </a:prstGeom>
        </p:spPr>
        <p:txBody>
          <a:bodyPr anchorCtr="0" anchor="b" bIns="0" lIns="0" spcFirstLastPara="1" rIns="0" wrap="square" tIns="0">
            <a:noAutofit/>
          </a:bodyPr>
          <a:lstStyle/>
          <a:p>
            <a:pPr indent="0" lvl="0" marL="0" rtl="0" algn="l">
              <a:lnSpc>
                <a:spcPct val="115000"/>
              </a:lnSpc>
              <a:spcBef>
                <a:spcPts val="0"/>
              </a:spcBef>
              <a:spcAft>
                <a:spcPts val="1600"/>
              </a:spcAft>
              <a:buNone/>
            </a:pPr>
            <a:r>
              <a:rPr b="0" lang="en" sz="2600">
                <a:solidFill>
                  <a:schemeClr val="dk2"/>
                </a:solidFill>
              </a:rPr>
              <a:t>Evaluating The Model:</a:t>
            </a:r>
            <a:endParaRPr sz="4200"/>
          </a:p>
        </p:txBody>
      </p:sp>
      <p:sp>
        <p:nvSpPr>
          <p:cNvPr id="505" name="Google Shape;505;p72"/>
          <p:cNvSpPr txBox="1"/>
          <p:nvPr>
            <p:ph idx="1" type="body"/>
          </p:nvPr>
        </p:nvSpPr>
        <p:spPr>
          <a:xfrm>
            <a:off x="349293" y="1147425"/>
            <a:ext cx="8631300" cy="3172500"/>
          </a:xfrm>
          <a:prstGeom prst="rect">
            <a:avLst/>
          </a:prstGeom>
          <a:ln cap="flat" cmpd="sng" w="9525">
            <a:solidFill>
              <a:srgbClr val="FF00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solidFill>
                <a:srgbClr val="9900FF"/>
              </a:solidFill>
              <a:latin typeface="Arial"/>
              <a:ea typeface="Arial"/>
              <a:cs typeface="Arial"/>
              <a:sym typeface="Arial"/>
            </a:endParaRPr>
          </a:p>
          <a:p>
            <a:pPr indent="0" lvl="0" marL="0" rtl="0" algn="l">
              <a:spcBef>
                <a:spcPts val="1600"/>
              </a:spcBef>
              <a:spcAft>
                <a:spcPts val="0"/>
              </a:spcAft>
              <a:buNone/>
            </a:pPr>
            <a:r>
              <a:rPr lang="en" sz="1800">
                <a:solidFill>
                  <a:srgbClr val="9900FF"/>
                </a:solidFill>
                <a:latin typeface="Arial"/>
                <a:ea typeface="Arial"/>
                <a:cs typeface="Arial"/>
                <a:sym typeface="Arial"/>
              </a:rPr>
              <a:t>We used gridsearch to cross validate the model. We also used </a:t>
            </a:r>
            <a:r>
              <a:rPr b="1" lang="en" sz="1800">
                <a:solidFill>
                  <a:srgbClr val="222222"/>
                </a:solidFill>
                <a:highlight>
                  <a:srgbClr val="FFFFFF"/>
                </a:highlight>
                <a:latin typeface="Roboto"/>
                <a:ea typeface="Roboto"/>
                <a:cs typeface="Roboto"/>
                <a:sym typeface="Roboto"/>
              </a:rPr>
              <a:t>Root Mean Squared Error(</a:t>
            </a:r>
            <a:r>
              <a:rPr lang="en" sz="1800">
                <a:solidFill>
                  <a:srgbClr val="9900FF"/>
                </a:solidFill>
                <a:latin typeface="Arial"/>
                <a:ea typeface="Arial"/>
                <a:cs typeface="Arial"/>
                <a:sym typeface="Arial"/>
              </a:rPr>
              <a:t>rmse) and </a:t>
            </a:r>
            <a:r>
              <a:rPr b="1" lang="en" sz="1800">
                <a:solidFill>
                  <a:srgbClr val="000099"/>
                </a:solidFill>
                <a:latin typeface="Verdana"/>
                <a:ea typeface="Verdana"/>
                <a:cs typeface="Verdana"/>
                <a:sym typeface="Verdana"/>
              </a:rPr>
              <a:t>R-squared. </a:t>
            </a:r>
            <a:endParaRPr b="1" sz="1800">
              <a:solidFill>
                <a:srgbClr val="000099"/>
              </a:solidFill>
              <a:latin typeface="Verdana"/>
              <a:ea typeface="Verdana"/>
              <a:cs typeface="Verdana"/>
              <a:sym typeface="Verdana"/>
            </a:endParaRPr>
          </a:p>
          <a:p>
            <a:pPr indent="0" lvl="0" marL="0" rtl="0" algn="l">
              <a:spcBef>
                <a:spcPts val="1600"/>
              </a:spcBef>
              <a:spcAft>
                <a:spcPts val="0"/>
              </a:spcAft>
              <a:buNone/>
            </a:pPr>
            <a:r>
              <a:rPr lang="en" sz="1800">
                <a:solidFill>
                  <a:srgbClr val="9900FF"/>
                </a:solidFill>
                <a:latin typeface="Arial"/>
                <a:ea typeface="Arial"/>
                <a:cs typeface="Arial"/>
                <a:sym typeface="Arial"/>
              </a:rPr>
              <a:t>T</a:t>
            </a:r>
            <a:r>
              <a:rPr lang="en" sz="1800">
                <a:solidFill>
                  <a:srgbClr val="9900FF"/>
                </a:solidFill>
                <a:latin typeface="Arial"/>
                <a:ea typeface="Arial"/>
                <a:cs typeface="Arial"/>
                <a:sym typeface="Arial"/>
              </a:rPr>
              <a:t>o evaluate the performance of the model.</a:t>
            </a:r>
            <a:endParaRPr sz="1800">
              <a:solidFill>
                <a:srgbClr val="9900FF"/>
              </a:solidFill>
              <a:latin typeface="Arial"/>
              <a:ea typeface="Arial"/>
              <a:cs typeface="Arial"/>
              <a:sym typeface="Arial"/>
            </a:endParaRPr>
          </a:p>
          <a:p>
            <a:pPr indent="0" lvl="0" marL="0" rtl="0" algn="l">
              <a:spcBef>
                <a:spcPts val="1600"/>
              </a:spcBef>
              <a:spcAft>
                <a:spcPts val="1600"/>
              </a:spcAft>
              <a:buNone/>
            </a:pPr>
            <a:r>
              <a:t/>
            </a:r>
            <a:endParaRPr sz="1400">
              <a:solidFill>
                <a:srgbClr val="9900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3"/>
          <p:cNvSpPr txBox="1"/>
          <p:nvPr>
            <p:ph type="title"/>
          </p:nvPr>
        </p:nvSpPr>
        <p:spPr>
          <a:xfrm>
            <a:off x="314219" y="-37381"/>
            <a:ext cx="7407000" cy="663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           </a:t>
            </a:r>
            <a:r>
              <a:rPr lang="en"/>
              <a:t>Communication</a:t>
            </a:r>
            <a:endParaRPr/>
          </a:p>
        </p:txBody>
      </p:sp>
      <p:sp>
        <p:nvSpPr>
          <p:cNvPr id="511" name="Google Shape;511;p73"/>
          <p:cNvSpPr txBox="1"/>
          <p:nvPr>
            <p:ph idx="1" type="body"/>
          </p:nvPr>
        </p:nvSpPr>
        <p:spPr>
          <a:xfrm>
            <a:off x="149300" y="323950"/>
            <a:ext cx="8994600" cy="4302600"/>
          </a:xfrm>
          <a:prstGeom prst="rect">
            <a:avLst/>
          </a:prstGeom>
        </p:spPr>
        <p:txBody>
          <a:bodyPr anchorCtr="0" anchor="t" bIns="0" lIns="0" spcFirstLastPara="1" rIns="0" wrap="square" tIns="0">
            <a:noAutofit/>
          </a:bodyPr>
          <a:lstStyle/>
          <a:p>
            <a:pPr indent="0" lvl="0" marL="0" rtl="0" algn="l">
              <a:lnSpc>
                <a:spcPct val="20000"/>
              </a:lnSpc>
              <a:spcBef>
                <a:spcPts val="0"/>
              </a:spcBef>
              <a:spcAft>
                <a:spcPts val="0"/>
              </a:spcAft>
              <a:buNone/>
            </a:pPr>
            <a:r>
              <a:rPr lang="en" sz="800">
                <a:solidFill>
                  <a:schemeClr val="dk1"/>
                </a:solidFill>
                <a:highlight>
                  <a:srgbClr val="FFFFFF"/>
                </a:highlight>
                <a:latin typeface="Arial"/>
                <a:ea typeface="Arial"/>
                <a:cs typeface="Arial"/>
                <a:sym typeface="Arial"/>
              </a:rPr>
              <a:t>   </a:t>
            </a:r>
            <a:endParaRPr sz="800">
              <a:solidFill>
                <a:schemeClr val="dk1"/>
              </a:solidFill>
              <a:highlight>
                <a:srgbClr val="FFFFFF"/>
              </a:highlight>
              <a:latin typeface="Arial"/>
              <a:ea typeface="Arial"/>
              <a:cs typeface="Arial"/>
              <a:sym typeface="Arial"/>
            </a:endParaRPr>
          </a:p>
          <a:p>
            <a:pPr indent="0" lvl="0" marL="0" rtl="0" algn="l">
              <a:lnSpc>
                <a:spcPct val="20000"/>
              </a:lnSpc>
              <a:spcBef>
                <a:spcPts val="1600"/>
              </a:spcBef>
              <a:spcAft>
                <a:spcPts val="0"/>
              </a:spcAft>
              <a:buNone/>
            </a:pPr>
            <a:r>
              <a:rPr lang="en" sz="800">
                <a:solidFill>
                  <a:schemeClr val="dk1"/>
                </a:solidFill>
                <a:highlight>
                  <a:srgbClr val="FFFFFF"/>
                </a:highlight>
                <a:latin typeface="Arial"/>
                <a:ea typeface="Arial"/>
                <a:cs typeface="Arial"/>
                <a:sym typeface="Arial"/>
              </a:rPr>
              <a:t> </a:t>
            </a:r>
            <a:endParaRPr sz="800">
              <a:solidFill>
                <a:schemeClr val="dk1"/>
              </a:solidFill>
              <a:highlight>
                <a:srgbClr val="FFFFFF"/>
              </a:highlight>
              <a:latin typeface="Arial"/>
              <a:ea typeface="Arial"/>
              <a:cs typeface="Arial"/>
              <a:sym typeface="Arial"/>
            </a:endParaRPr>
          </a:p>
          <a:p>
            <a:pPr indent="0" lvl="0" marL="0" rtl="0" algn="l">
              <a:lnSpc>
                <a:spcPct val="20000"/>
              </a:lnSpc>
              <a:spcBef>
                <a:spcPts val="1600"/>
              </a:spcBef>
              <a:spcAft>
                <a:spcPts val="0"/>
              </a:spcAft>
              <a:buNone/>
            </a:pPr>
            <a:r>
              <a:rPr lang="en" sz="2100"/>
              <a:t>Out of these 3 models,  linear regression performs better.</a:t>
            </a:r>
            <a:endParaRPr sz="800">
              <a:solidFill>
                <a:schemeClr val="dk1"/>
              </a:solidFill>
              <a:highlight>
                <a:srgbClr val="FFFFFF"/>
              </a:highlight>
              <a:latin typeface="Arial"/>
              <a:ea typeface="Arial"/>
              <a:cs typeface="Arial"/>
              <a:sym typeface="Arial"/>
            </a:endParaRPr>
          </a:p>
          <a:p>
            <a:pPr indent="0" lvl="0" marL="0" rtl="0" algn="l">
              <a:lnSpc>
                <a:spcPct val="20000"/>
              </a:lnSpc>
              <a:spcBef>
                <a:spcPts val="1600"/>
              </a:spcBef>
              <a:spcAft>
                <a:spcPts val="0"/>
              </a:spcAft>
              <a:buNone/>
            </a:pPr>
            <a:r>
              <a:rPr lang="en" sz="800">
                <a:solidFill>
                  <a:schemeClr val="dk1"/>
                </a:solidFill>
                <a:highlight>
                  <a:srgbClr val="FFFFFF"/>
                </a:highlight>
                <a:latin typeface="Arial"/>
                <a:ea typeface="Arial"/>
                <a:cs typeface="Arial"/>
                <a:sym typeface="Arial"/>
              </a:rPr>
              <a:t>Linear Regression</a:t>
            </a:r>
            <a:endParaRPr sz="800">
              <a:solidFill>
                <a:schemeClr val="dk1"/>
              </a:solidFill>
              <a:highlight>
                <a:srgbClr val="FFFFFF"/>
              </a:highlight>
              <a:latin typeface="Arial"/>
              <a:ea typeface="Arial"/>
              <a:cs typeface="Arial"/>
              <a:sym typeface="Arial"/>
            </a:endParaRPr>
          </a:p>
          <a:p>
            <a:pPr indent="0" lvl="0" marL="0" rtl="0" algn="l">
              <a:lnSpc>
                <a:spcPct val="20000"/>
              </a:lnSpc>
              <a:spcBef>
                <a:spcPts val="1600"/>
              </a:spcBef>
              <a:spcAft>
                <a:spcPts val="0"/>
              </a:spcAft>
              <a:buNone/>
            </a:pPr>
            <a:r>
              <a:rPr lang="en" sz="800">
                <a:solidFill>
                  <a:schemeClr val="dk1"/>
                </a:solidFill>
                <a:highlight>
                  <a:srgbClr val="FFFFFF"/>
                </a:highlight>
                <a:latin typeface="Arial"/>
                <a:ea typeface="Arial"/>
                <a:cs typeface="Arial"/>
                <a:sym typeface="Arial"/>
              </a:rPr>
              <a:t>  Mean Absolute Error: 18.39922563412102</a:t>
            </a:r>
            <a:endParaRPr sz="800">
              <a:solidFill>
                <a:schemeClr val="dk1"/>
              </a:solidFill>
              <a:highlight>
                <a:srgbClr val="FFFFFF"/>
              </a:highlight>
              <a:latin typeface="Arial"/>
              <a:ea typeface="Arial"/>
              <a:cs typeface="Arial"/>
              <a:sym typeface="Arial"/>
            </a:endParaRPr>
          </a:p>
          <a:p>
            <a:pPr indent="0" lvl="0" marL="0" rtl="0" algn="l">
              <a:lnSpc>
                <a:spcPct val="20000"/>
              </a:lnSpc>
              <a:spcBef>
                <a:spcPts val="1600"/>
              </a:spcBef>
              <a:spcAft>
                <a:spcPts val="0"/>
              </a:spcAft>
              <a:buNone/>
            </a:pPr>
            <a:r>
              <a:rPr lang="en" sz="800">
                <a:solidFill>
                  <a:schemeClr val="dk1"/>
                </a:solidFill>
                <a:highlight>
                  <a:srgbClr val="FFFFFF"/>
                </a:highlight>
                <a:latin typeface="Arial"/>
                <a:ea typeface="Arial"/>
                <a:cs typeface="Arial"/>
                <a:sym typeface="Arial"/>
              </a:rPr>
              <a:t>  Mean Squared Error: 1277.0927484702281</a:t>
            </a:r>
            <a:endParaRPr sz="800">
              <a:solidFill>
                <a:schemeClr val="dk1"/>
              </a:solidFill>
              <a:highlight>
                <a:srgbClr val="FFFFFF"/>
              </a:highlight>
              <a:latin typeface="Arial"/>
              <a:ea typeface="Arial"/>
              <a:cs typeface="Arial"/>
              <a:sym typeface="Arial"/>
            </a:endParaRPr>
          </a:p>
          <a:p>
            <a:pPr indent="0" lvl="0" marL="0" rtl="0" algn="l">
              <a:lnSpc>
                <a:spcPct val="20000"/>
              </a:lnSpc>
              <a:spcBef>
                <a:spcPts val="1600"/>
              </a:spcBef>
              <a:spcAft>
                <a:spcPts val="0"/>
              </a:spcAft>
              <a:buNone/>
            </a:pPr>
            <a:r>
              <a:rPr lang="en" sz="800">
                <a:solidFill>
                  <a:schemeClr val="dk1"/>
                </a:solidFill>
                <a:highlight>
                  <a:srgbClr val="FFFFFF"/>
                </a:highlight>
                <a:latin typeface="Arial"/>
                <a:ea typeface="Arial"/>
                <a:cs typeface="Arial"/>
                <a:sym typeface="Arial"/>
              </a:rPr>
              <a:t> Root Mean Squared Error: 35.73643446778411</a:t>
            </a:r>
            <a:endParaRPr sz="800">
              <a:solidFill>
                <a:schemeClr val="dk1"/>
              </a:solidFill>
              <a:highlight>
                <a:srgbClr val="FFFFFF"/>
              </a:highlight>
              <a:latin typeface="Arial"/>
              <a:ea typeface="Arial"/>
              <a:cs typeface="Arial"/>
              <a:sym typeface="Arial"/>
            </a:endParaRPr>
          </a:p>
          <a:p>
            <a:pPr indent="0" lvl="0" marL="0" rtl="0" algn="l">
              <a:lnSpc>
                <a:spcPct val="20000"/>
              </a:lnSpc>
              <a:spcBef>
                <a:spcPts val="1600"/>
              </a:spcBef>
              <a:spcAft>
                <a:spcPts val="0"/>
              </a:spcAft>
              <a:buNone/>
            </a:pPr>
            <a:r>
              <a:rPr lang="en" sz="800">
                <a:solidFill>
                  <a:schemeClr val="dk1"/>
                </a:solidFill>
                <a:highlight>
                  <a:srgbClr val="FFFFFF"/>
                </a:highlight>
                <a:latin typeface="Arial"/>
                <a:ea typeface="Arial"/>
                <a:cs typeface="Arial"/>
                <a:sym typeface="Arial"/>
              </a:rPr>
              <a:t>  R2 :  0.028298113427712046</a:t>
            </a:r>
            <a:endParaRPr b="1" sz="800">
              <a:solidFill>
                <a:schemeClr val="dk1"/>
              </a:solidFill>
              <a:highlight>
                <a:srgbClr val="FFFFFF"/>
              </a:highlight>
              <a:latin typeface="Arial"/>
              <a:ea typeface="Arial"/>
              <a:cs typeface="Arial"/>
              <a:sym typeface="Arial"/>
            </a:endParaRPr>
          </a:p>
          <a:p>
            <a:pPr indent="0" lvl="0" marL="0" rtl="0" algn="l">
              <a:spcBef>
                <a:spcPts val="1600"/>
              </a:spcBef>
              <a:spcAft>
                <a:spcPts val="0"/>
              </a:spcAft>
              <a:buNone/>
            </a:pPr>
            <a:r>
              <a:rPr b="1" lang="en" sz="800">
                <a:solidFill>
                  <a:schemeClr val="dk1"/>
                </a:solidFill>
                <a:highlight>
                  <a:srgbClr val="FFFFFF"/>
                </a:highlight>
                <a:latin typeface="Arial"/>
                <a:ea typeface="Arial"/>
                <a:cs typeface="Arial"/>
                <a:sym typeface="Arial"/>
              </a:rPr>
              <a:t> Random forest Regressor</a:t>
            </a:r>
            <a:endParaRPr b="1" sz="800">
              <a:solidFill>
                <a:schemeClr val="dk1"/>
              </a:solidFill>
              <a:highlight>
                <a:srgbClr val="FFFFFF"/>
              </a:highlight>
              <a:latin typeface="Arial"/>
              <a:ea typeface="Arial"/>
              <a:cs typeface="Arial"/>
              <a:sym typeface="Arial"/>
            </a:endParaRPr>
          </a:p>
          <a:p>
            <a:pPr indent="0" lvl="0" marL="0" rtl="0" algn="l">
              <a:lnSpc>
                <a:spcPct val="20000"/>
              </a:lnSpc>
              <a:spcBef>
                <a:spcPts val="1600"/>
              </a:spcBef>
              <a:spcAft>
                <a:spcPts val="0"/>
              </a:spcAft>
              <a:buNone/>
            </a:pPr>
            <a:r>
              <a:rPr lang="en" sz="800">
                <a:solidFill>
                  <a:schemeClr val="dk1"/>
                </a:solidFill>
                <a:highlight>
                  <a:srgbClr val="FFFFFF"/>
                </a:highlight>
                <a:latin typeface="Arial"/>
                <a:ea typeface="Arial"/>
                <a:cs typeface="Arial"/>
                <a:sym typeface="Arial"/>
              </a:rPr>
              <a:t> Mean Absolute Error: 17.29092119928667</a:t>
            </a:r>
            <a:endParaRPr sz="800">
              <a:solidFill>
                <a:schemeClr val="dk1"/>
              </a:solidFill>
              <a:highlight>
                <a:srgbClr val="FFFFFF"/>
              </a:highlight>
              <a:latin typeface="Arial"/>
              <a:ea typeface="Arial"/>
              <a:cs typeface="Arial"/>
              <a:sym typeface="Arial"/>
            </a:endParaRPr>
          </a:p>
          <a:p>
            <a:pPr indent="0" lvl="0" marL="0" rtl="0" algn="l">
              <a:lnSpc>
                <a:spcPct val="20000"/>
              </a:lnSpc>
              <a:spcBef>
                <a:spcPts val="1600"/>
              </a:spcBef>
              <a:spcAft>
                <a:spcPts val="0"/>
              </a:spcAft>
              <a:buNone/>
            </a:pPr>
            <a:r>
              <a:rPr lang="en" sz="800">
                <a:solidFill>
                  <a:schemeClr val="dk1"/>
                </a:solidFill>
                <a:highlight>
                  <a:srgbClr val="FFFFFF"/>
                </a:highlight>
                <a:latin typeface="Arial"/>
                <a:ea typeface="Arial"/>
                <a:cs typeface="Arial"/>
                <a:sym typeface="Arial"/>
              </a:rPr>
              <a:t> Mean Squared Error: 1425.9005813698175</a:t>
            </a:r>
            <a:endParaRPr sz="800">
              <a:solidFill>
                <a:schemeClr val="dk1"/>
              </a:solidFill>
              <a:highlight>
                <a:srgbClr val="FFFFFF"/>
              </a:highlight>
              <a:latin typeface="Arial"/>
              <a:ea typeface="Arial"/>
              <a:cs typeface="Arial"/>
              <a:sym typeface="Arial"/>
            </a:endParaRPr>
          </a:p>
          <a:p>
            <a:pPr indent="0" lvl="0" marL="0" rtl="0" algn="l">
              <a:lnSpc>
                <a:spcPct val="20000"/>
              </a:lnSpc>
              <a:spcBef>
                <a:spcPts val="1600"/>
              </a:spcBef>
              <a:spcAft>
                <a:spcPts val="0"/>
              </a:spcAft>
              <a:buNone/>
            </a:pPr>
            <a:r>
              <a:rPr lang="en" sz="800">
                <a:solidFill>
                  <a:schemeClr val="dk1"/>
                </a:solidFill>
                <a:highlight>
                  <a:srgbClr val="FFFFFF"/>
                </a:highlight>
                <a:latin typeface="Arial"/>
                <a:ea typeface="Arial"/>
                <a:cs typeface="Arial"/>
                <a:sym typeface="Arial"/>
              </a:rPr>
              <a:t> Root Mean Squared Error: 37.761098783931295</a:t>
            </a:r>
            <a:endParaRPr sz="800">
              <a:solidFill>
                <a:schemeClr val="dk1"/>
              </a:solidFill>
              <a:highlight>
                <a:srgbClr val="FFFFFF"/>
              </a:highlight>
              <a:latin typeface="Arial"/>
              <a:ea typeface="Arial"/>
              <a:cs typeface="Arial"/>
              <a:sym typeface="Arial"/>
            </a:endParaRPr>
          </a:p>
          <a:p>
            <a:pPr indent="0" lvl="0" marL="0" rtl="0" algn="l">
              <a:lnSpc>
                <a:spcPct val="20000"/>
              </a:lnSpc>
              <a:spcBef>
                <a:spcPts val="1600"/>
              </a:spcBef>
              <a:spcAft>
                <a:spcPts val="0"/>
              </a:spcAft>
              <a:buNone/>
            </a:pPr>
            <a:r>
              <a:rPr lang="en" sz="800">
                <a:solidFill>
                  <a:schemeClr val="dk1"/>
                </a:solidFill>
                <a:highlight>
                  <a:srgbClr val="FFFFFF"/>
                </a:highlight>
                <a:latin typeface="Arial"/>
                <a:ea typeface="Arial"/>
                <a:cs typeface="Arial"/>
                <a:sym typeface="Arial"/>
              </a:rPr>
              <a:t> R2 :  -0.08492534049798817</a:t>
            </a:r>
            <a:endParaRPr sz="800">
              <a:solidFill>
                <a:schemeClr val="dk1"/>
              </a:solidFill>
              <a:highlight>
                <a:srgbClr val="FFFFFF"/>
              </a:highlight>
              <a:latin typeface="Arial"/>
              <a:ea typeface="Arial"/>
              <a:cs typeface="Arial"/>
              <a:sym typeface="Arial"/>
            </a:endParaRPr>
          </a:p>
          <a:p>
            <a:pPr indent="0" lvl="0" marL="0" rtl="0" algn="l">
              <a:spcBef>
                <a:spcPts val="1600"/>
              </a:spcBef>
              <a:spcAft>
                <a:spcPts val="0"/>
              </a:spcAft>
              <a:buNone/>
            </a:pPr>
            <a:r>
              <a:rPr b="1" lang="en" sz="800">
                <a:solidFill>
                  <a:schemeClr val="dk1"/>
                </a:solidFill>
                <a:highlight>
                  <a:srgbClr val="FFFFFF"/>
                </a:highlight>
                <a:latin typeface="Arial"/>
                <a:ea typeface="Arial"/>
                <a:cs typeface="Arial"/>
                <a:sym typeface="Arial"/>
              </a:rPr>
              <a:t>DecisionTreeRegressor</a:t>
            </a:r>
            <a:endParaRPr b="1" sz="800">
              <a:solidFill>
                <a:schemeClr val="dk1"/>
              </a:solidFill>
              <a:highlight>
                <a:srgbClr val="FFFFFF"/>
              </a:highlight>
              <a:latin typeface="Arial"/>
              <a:ea typeface="Arial"/>
              <a:cs typeface="Arial"/>
              <a:sym typeface="Arial"/>
            </a:endParaRPr>
          </a:p>
          <a:p>
            <a:pPr indent="0" lvl="0" marL="0" rtl="0" algn="l">
              <a:lnSpc>
                <a:spcPct val="20000"/>
              </a:lnSpc>
              <a:spcBef>
                <a:spcPts val="1600"/>
              </a:spcBef>
              <a:spcAft>
                <a:spcPts val="0"/>
              </a:spcAft>
              <a:buNone/>
            </a:pPr>
            <a:r>
              <a:rPr lang="en" sz="800">
                <a:solidFill>
                  <a:schemeClr val="dk1"/>
                </a:solidFill>
                <a:highlight>
                  <a:srgbClr val="FFFFFF"/>
                </a:highlight>
                <a:latin typeface="Arial"/>
                <a:ea typeface="Arial"/>
                <a:cs typeface="Arial"/>
                <a:sym typeface="Arial"/>
              </a:rPr>
              <a:t>Mean Absolute Error: 21.48367142220241</a:t>
            </a:r>
            <a:endParaRPr sz="800">
              <a:solidFill>
                <a:schemeClr val="dk1"/>
              </a:solidFill>
              <a:highlight>
                <a:srgbClr val="FFFFFF"/>
              </a:highlight>
              <a:latin typeface="Arial"/>
              <a:ea typeface="Arial"/>
              <a:cs typeface="Arial"/>
              <a:sym typeface="Arial"/>
            </a:endParaRPr>
          </a:p>
          <a:p>
            <a:pPr indent="0" lvl="0" marL="0" rtl="0" algn="l">
              <a:lnSpc>
                <a:spcPct val="20000"/>
              </a:lnSpc>
              <a:spcBef>
                <a:spcPts val="1600"/>
              </a:spcBef>
              <a:spcAft>
                <a:spcPts val="0"/>
              </a:spcAft>
              <a:buNone/>
            </a:pPr>
            <a:r>
              <a:rPr lang="en" sz="800">
                <a:solidFill>
                  <a:schemeClr val="dk1"/>
                </a:solidFill>
                <a:highlight>
                  <a:srgbClr val="FFFFFF"/>
                </a:highlight>
                <a:latin typeface="Arial"/>
                <a:ea typeface="Arial"/>
                <a:cs typeface="Arial"/>
                <a:sym typeface="Arial"/>
              </a:rPr>
              <a:t>Mean Squared Error: 2389.095575122604</a:t>
            </a:r>
            <a:endParaRPr sz="800">
              <a:solidFill>
                <a:schemeClr val="dk1"/>
              </a:solidFill>
              <a:highlight>
                <a:srgbClr val="FFFFFF"/>
              </a:highlight>
              <a:latin typeface="Arial"/>
              <a:ea typeface="Arial"/>
              <a:cs typeface="Arial"/>
              <a:sym typeface="Arial"/>
            </a:endParaRPr>
          </a:p>
          <a:p>
            <a:pPr indent="0" lvl="0" marL="0" rtl="0" algn="l">
              <a:lnSpc>
                <a:spcPct val="20000"/>
              </a:lnSpc>
              <a:spcBef>
                <a:spcPts val="1600"/>
              </a:spcBef>
              <a:spcAft>
                <a:spcPts val="0"/>
              </a:spcAft>
              <a:buNone/>
            </a:pPr>
            <a:r>
              <a:rPr lang="en" sz="800">
                <a:solidFill>
                  <a:schemeClr val="dk1"/>
                </a:solidFill>
                <a:highlight>
                  <a:srgbClr val="FFFFFF"/>
                </a:highlight>
                <a:latin typeface="Arial"/>
                <a:ea typeface="Arial"/>
                <a:cs typeface="Arial"/>
                <a:sym typeface="Arial"/>
              </a:rPr>
              <a:t>Root Mean Squared Error: 48.878375332273514</a:t>
            </a:r>
            <a:endParaRPr sz="800">
              <a:solidFill>
                <a:schemeClr val="dk1"/>
              </a:solidFill>
              <a:highlight>
                <a:srgbClr val="FFFFFF"/>
              </a:highlight>
              <a:latin typeface="Arial"/>
              <a:ea typeface="Arial"/>
              <a:cs typeface="Arial"/>
              <a:sym typeface="Arial"/>
            </a:endParaRPr>
          </a:p>
          <a:p>
            <a:pPr indent="0" lvl="0" marL="0" rtl="0" algn="l">
              <a:lnSpc>
                <a:spcPct val="20000"/>
              </a:lnSpc>
              <a:spcBef>
                <a:spcPts val="1600"/>
              </a:spcBef>
              <a:spcAft>
                <a:spcPts val="0"/>
              </a:spcAft>
              <a:buClr>
                <a:schemeClr val="dk1"/>
              </a:buClr>
              <a:buSzPts val="800"/>
              <a:buFont typeface="Arial"/>
              <a:buNone/>
            </a:pPr>
            <a:r>
              <a:rPr lang="en" sz="800">
                <a:solidFill>
                  <a:schemeClr val="dk1"/>
                </a:solidFill>
                <a:highlight>
                  <a:srgbClr val="FFFFFF"/>
                </a:highlight>
                <a:latin typeface="Arial"/>
                <a:ea typeface="Arial"/>
                <a:cs typeface="Arial"/>
                <a:sym typeface="Arial"/>
              </a:rPr>
              <a:t>R2 :  -0.8177917620540451</a:t>
            </a:r>
            <a:endParaRPr sz="800">
              <a:solidFill>
                <a:schemeClr val="dk1"/>
              </a:solidFill>
              <a:highlight>
                <a:srgbClr val="FFFFFF"/>
              </a:highlight>
              <a:latin typeface="Arial"/>
              <a:ea typeface="Arial"/>
              <a:cs typeface="Arial"/>
              <a:sym typeface="Arial"/>
            </a:endParaRPr>
          </a:p>
          <a:p>
            <a:pPr indent="0" lvl="0" marL="0" rtl="0" algn="l">
              <a:lnSpc>
                <a:spcPct val="20000"/>
              </a:lnSpc>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4"/>
          <p:cNvSpPr txBox="1"/>
          <p:nvPr>
            <p:ph type="title"/>
          </p:nvPr>
        </p:nvSpPr>
        <p:spPr>
          <a:xfrm>
            <a:off x="349300" y="334525"/>
            <a:ext cx="7407000" cy="663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Communication/ Findings</a:t>
            </a:r>
            <a:endParaRPr/>
          </a:p>
        </p:txBody>
      </p:sp>
      <p:sp>
        <p:nvSpPr>
          <p:cNvPr id="517" name="Google Shape;517;p74"/>
          <p:cNvSpPr txBox="1"/>
          <p:nvPr>
            <p:ph idx="1" type="body"/>
          </p:nvPr>
        </p:nvSpPr>
        <p:spPr>
          <a:xfrm>
            <a:off x="349300" y="1147425"/>
            <a:ext cx="7407000" cy="3172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1900">
                <a:latin typeface="Arial"/>
                <a:ea typeface="Arial"/>
                <a:cs typeface="Arial"/>
                <a:sym typeface="Arial"/>
              </a:rPr>
              <a:t>We can improve the performance by trying polynomial regression or some complicated model like neural network.</a:t>
            </a:r>
            <a:endParaRPr sz="1900">
              <a:latin typeface="Arial"/>
              <a:ea typeface="Arial"/>
              <a:cs typeface="Arial"/>
              <a:sym typeface="Arial"/>
            </a:endParaRPr>
          </a:p>
          <a:p>
            <a:pPr indent="0" lvl="0" marL="0" rtl="0" algn="l">
              <a:spcBef>
                <a:spcPts val="21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5"/>
          <p:cNvSpPr txBox="1"/>
          <p:nvPr>
            <p:ph type="ctrTitle"/>
          </p:nvPr>
        </p:nvSpPr>
        <p:spPr>
          <a:xfrm>
            <a:off x="323525" y="323525"/>
            <a:ext cx="3780300" cy="1744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Conclusion</a:t>
            </a:r>
            <a:endParaRPr/>
          </a:p>
        </p:txBody>
      </p:sp>
      <p:sp>
        <p:nvSpPr>
          <p:cNvPr id="523" name="Google Shape;523;p75"/>
          <p:cNvSpPr txBox="1"/>
          <p:nvPr>
            <p:ph idx="1" type="body"/>
          </p:nvPr>
        </p:nvSpPr>
        <p:spPr>
          <a:xfrm>
            <a:off x="129025" y="2177775"/>
            <a:ext cx="5631900" cy="2254200"/>
          </a:xfrm>
          <a:prstGeom prst="rect">
            <a:avLst/>
          </a:prstGeom>
        </p:spPr>
        <p:txBody>
          <a:bodyPr anchorCtr="0" anchor="t" bIns="0" lIns="0" spcFirstLastPara="1" rIns="0" wrap="square" tIns="0">
            <a:noAutofit/>
          </a:bodyPr>
          <a:lstStyle/>
          <a:p>
            <a:pPr indent="0" lvl="0" marL="0" rtl="0" algn="l">
              <a:spcBef>
                <a:spcPts val="0"/>
              </a:spcBef>
              <a:spcAft>
                <a:spcPts val="1600"/>
              </a:spcAft>
              <a:buNone/>
            </a:pPr>
            <a:r>
              <a:rPr lang="en" sz="1900"/>
              <a:t>We used three different algorithms to Predict Flight Delays at the destination Airport. However, Linear regression performs better than the other models. For future reference, We can improve the performance by trying polynomial regression or some complicated model like a neural network.</a:t>
            </a:r>
            <a:endParaRPr sz="19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1"/>
          <p:cNvSpPr txBox="1"/>
          <p:nvPr>
            <p:ph type="title"/>
          </p:nvPr>
        </p:nvSpPr>
        <p:spPr>
          <a:xfrm>
            <a:off x="348300" y="428200"/>
            <a:ext cx="2351400" cy="439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Purpose, motivation and description:</a:t>
            </a:r>
            <a:endParaRPr/>
          </a:p>
        </p:txBody>
      </p:sp>
      <p:sp>
        <p:nvSpPr>
          <p:cNvPr id="365" name="Google Shape;365;p51"/>
          <p:cNvSpPr txBox="1"/>
          <p:nvPr>
            <p:ph idx="1" type="body"/>
          </p:nvPr>
        </p:nvSpPr>
        <p:spPr>
          <a:xfrm>
            <a:off x="3539325" y="593900"/>
            <a:ext cx="5090400" cy="4011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1600">
                <a:latin typeface="Arial"/>
                <a:ea typeface="Arial"/>
                <a:cs typeface="Arial"/>
                <a:sym typeface="Arial"/>
              </a:rPr>
              <a:t>The purpose of the project is to predict “How Long a Flight Will be Delay at the Destination Airport”?</a:t>
            </a:r>
            <a:endParaRPr sz="1600">
              <a:latin typeface="Arial"/>
              <a:ea typeface="Arial"/>
              <a:cs typeface="Arial"/>
              <a:sym typeface="Arial"/>
            </a:endParaRPr>
          </a:p>
          <a:p>
            <a:pPr indent="0" lvl="0" marL="0" rtl="0" algn="l">
              <a:spcBef>
                <a:spcPts val="1600"/>
              </a:spcBef>
              <a:spcAft>
                <a:spcPts val="0"/>
              </a:spcAft>
              <a:buNone/>
            </a:pPr>
            <a:r>
              <a:rPr lang="en" sz="1600">
                <a:latin typeface="Arial"/>
                <a:ea typeface="Arial"/>
                <a:cs typeface="Arial"/>
                <a:sym typeface="Arial"/>
              </a:rPr>
              <a:t>  In 2015 there were lots of flight delays in the United States. The U.S. Department of Transportation’s (DOT) Bureau of Transportation Statistics tracks the status of the flights by providing a summary of the arrival delays, departure delays, scheduled departure, on-time arrival in their monthly report.</a:t>
            </a:r>
            <a:endParaRPr sz="1600">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ph type="title"/>
          </p:nvPr>
        </p:nvSpPr>
        <p:spPr>
          <a:xfrm>
            <a:off x="311700" y="751700"/>
            <a:ext cx="6721500" cy="100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Variable/Feature</a:t>
            </a:r>
            <a:endParaRPr/>
          </a:p>
        </p:txBody>
      </p:sp>
      <p:sp>
        <p:nvSpPr>
          <p:cNvPr id="371" name="Google Shape;371;p52"/>
          <p:cNvSpPr txBox="1"/>
          <p:nvPr>
            <p:ph idx="1" type="body"/>
          </p:nvPr>
        </p:nvSpPr>
        <p:spPr>
          <a:xfrm>
            <a:off x="235500" y="2069750"/>
            <a:ext cx="8728200" cy="249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lang="en"/>
              <a:t>My target variable is Arrival-Delay. It is a float</a:t>
            </a:r>
            <a:endParaRPr/>
          </a:p>
          <a:p>
            <a:pPr indent="0" lvl="0" marL="0" rtl="0" algn="l">
              <a:spcBef>
                <a:spcPts val="1600"/>
              </a:spcBef>
              <a:spcAft>
                <a:spcPts val="0"/>
              </a:spcAft>
              <a:buClr>
                <a:schemeClr val="dk1"/>
              </a:buClr>
              <a:buSzPts val="1100"/>
              <a:buFont typeface="Arial"/>
              <a:buNone/>
            </a:pPr>
            <a:r>
              <a:rPr lang="en"/>
              <a:t>We also viewed all the other variables and did not do any feature selection because there were some variables that correlated with each other.</a:t>
            </a:r>
            <a:endParaRPr/>
          </a:p>
          <a:p>
            <a:pPr indent="0" lvl="0" marL="0" rtl="0" algn="l">
              <a:spcBef>
                <a:spcPts val="1600"/>
              </a:spcBef>
              <a:spcAft>
                <a:spcPts val="0"/>
              </a:spcAft>
              <a:buClr>
                <a:schemeClr val="dk1"/>
              </a:buClr>
              <a:buSzPts val="1100"/>
              <a:buFont typeface="Arial"/>
              <a:buNone/>
            </a:pPr>
            <a:r>
              <a:rPr lang="en"/>
              <a:t>For example, Weather Delay, Departure Delay, Distance, and Carrier are important variables for our model.</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3"/>
          <p:cNvSpPr txBox="1"/>
          <p:nvPr>
            <p:ph type="title"/>
          </p:nvPr>
        </p:nvSpPr>
        <p:spPr>
          <a:xfrm>
            <a:off x="311725" y="653326"/>
            <a:ext cx="3706500" cy="333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Purpose, motivation and description:</a:t>
            </a:r>
            <a:endParaRPr/>
          </a:p>
        </p:txBody>
      </p:sp>
      <p:sp>
        <p:nvSpPr>
          <p:cNvPr id="377" name="Google Shape;377;p53"/>
          <p:cNvSpPr txBox="1"/>
          <p:nvPr>
            <p:ph idx="1" type="body"/>
          </p:nvPr>
        </p:nvSpPr>
        <p:spPr>
          <a:xfrm>
            <a:off x="4341000" y="78650"/>
            <a:ext cx="4673400" cy="4901700"/>
          </a:xfrm>
          <a:prstGeom prst="rect">
            <a:avLst/>
          </a:prstGeom>
        </p:spPr>
        <p:txBody>
          <a:bodyPr anchorCtr="0" anchor="t" bIns="0" lIns="0" spcFirstLastPara="1" rIns="0" wrap="square" tIns="0">
            <a:noAutofit/>
          </a:bodyPr>
          <a:lstStyle/>
          <a:p>
            <a:pPr indent="0" lvl="0" marL="0" marR="88900" rtl="0" algn="l">
              <a:spcBef>
                <a:spcPts val="0"/>
              </a:spcBef>
              <a:spcAft>
                <a:spcPts val="0"/>
              </a:spcAft>
              <a:buClr>
                <a:schemeClr val="dk1"/>
              </a:buClr>
              <a:buSzPts val="1100"/>
              <a:buFont typeface="Arial"/>
              <a:buNone/>
            </a:pPr>
            <a:r>
              <a:rPr lang="en" sz="1500">
                <a:solidFill>
                  <a:srgbClr val="FF0000"/>
                </a:solidFill>
              </a:rPr>
              <a:t> </a:t>
            </a:r>
            <a:r>
              <a:rPr lang="en" sz="1800">
                <a:solidFill>
                  <a:srgbClr val="FF0000"/>
                </a:solidFill>
                <a:latin typeface="Arial"/>
                <a:ea typeface="Arial"/>
                <a:cs typeface="Arial"/>
                <a:sym typeface="Arial"/>
              </a:rPr>
              <a:t>For the prediction I use</a:t>
            </a:r>
            <a:r>
              <a:rPr lang="en" sz="1600">
                <a:solidFill>
                  <a:srgbClr val="FF0000"/>
                </a:solidFill>
                <a:latin typeface="Arial"/>
                <a:ea typeface="Arial"/>
                <a:cs typeface="Arial"/>
                <a:sym typeface="Arial"/>
              </a:rPr>
              <a:t>d the basic models. I created a data set that can be used for both visualization and Model Building. </a:t>
            </a:r>
            <a:endParaRPr sz="1600">
              <a:solidFill>
                <a:srgbClr val="FF0000"/>
              </a:solidFill>
              <a:latin typeface="Arial"/>
              <a:ea typeface="Arial"/>
              <a:cs typeface="Arial"/>
              <a:sym typeface="Arial"/>
            </a:endParaRPr>
          </a:p>
          <a:p>
            <a:pPr indent="0" lvl="0" marL="0" marR="88900" rtl="0" algn="l">
              <a:spcBef>
                <a:spcPts val="1600"/>
              </a:spcBef>
              <a:spcAft>
                <a:spcPts val="0"/>
              </a:spcAft>
              <a:buClr>
                <a:schemeClr val="dk1"/>
              </a:buClr>
              <a:buSzPts val="1100"/>
              <a:buFont typeface="Arial"/>
              <a:buNone/>
            </a:pPr>
            <a:r>
              <a:rPr lang="en" sz="1600">
                <a:solidFill>
                  <a:srgbClr val="FF0000"/>
                </a:solidFill>
                <a:latin typeface="Arial"/>
                <a:ea typeface="Arial"/>
                <a:cs typeface="Arial"/>
                <a:sym typeface="Arial"/>
              </a:rPr>
              <a:t>The purpose of visualization is to get a better inference of the data.</a:t>
            </a:r>
            <a:endParaRPr sz="1600">
              <a:solidFill>
                <a:srgbClr val="FF0000"/>
              </a:solidFill>
              <a:latin typeface="Arial"/>
              <a:ea typeface="Arial"/>
              <a:cs typeface="Arial"/>
              <a:sym typeface="Arial"/>
            </a:endParaRPr>
          </a:p>
          <a:p>
            <a:pPr indent="0" lvl="0" marL="0" marR="88900" rtl="0" algn="l">
              <a:spcBef>
                <a:spcPts val="1600"/>
              </a:spcBef>
              <a:spcAft>
                <a:spcPts val="0"/>
              </a:spcAft>
              <a:buClr>
                <a:schemeClr val="dk1"/>
              </a:buClr>
              <a:buSzPts val="1100"/>
              <a:buFont typeface="Arial"/>
              <a:buNone/>
            </a:pPr>
            <a:r>
              <a:rPr lang="en" sz="1600">
                <a:solidFill>
                  <a:srgbClr val="FF0000"/>
                </a:solidFill>
                <a:latin typeface="Arial"/>
                <a:ea typeface="Arial"/>
                <a:cs typeface="Arial"/>
                <a:sym typeface="Arial"/>
              </a:rPr>
              <a:t>For the Split test, the dataset has been separated into training and Testing data so that prediction can be done on the testing data. I also import Tableau that can make the visualization more feasible.</a:t>
            </a:r>
            <a:endParaRPr sz="1600">
              <a:solidFill>
                <a:srgbClr val="FF0000"/>
              </a:solidFill>
              <a:latin typeface="Arial"/>
              <a:ea typeface="Arial"/>
              <a:cs typeface="Arial"/>
              <a:sym typeface="Arial"/>
            </a:endParaRPr>
          </a:p>
          <a:p>
            <a:pPr indent="0" lvl="0" marL="0" marR="88900" rtl="0" algn="l">
              <a:spcBef>
                <a:spcPts val="1600"/>
              </a:spcBef>
              <a:spcAft>
                <a:spcPts val="0"/>
              </a:spcAft>
              <a:buClr>
                <a:schemeClr val="dk1"/>
              </a:buClr>
              <a:buSzPts val="1100"/>
              <a:buFont typeface="Arial"/>
              <a:buNone/>
            </a:pPr>
            <a:r>
              <a:rPr lang="en" sz="1600">
                <a:solidFill>
                  <a:srgbClr val="FF0000"/>
                </a:solidFill>
                <a:latin typeface="Arial"/>
                <a:ea typeface="Arial"/>
                <a:cs typeface="Arial"/>
                <a:sym typeface="Arial"/>
              </a:rPr>
              <a:t>The technical aspects used for visualization are </a:t>
            </a:r>
            <a:r>
              <a:rPr lang="en" sz="1600">
                <a:solidFill>
                  <a:srgbClr val="FF00FF"/>
                </a:solidFill>
                <a:latin typeface="Arial"/>
                <a:ea typeface="Arial"/>
                <a:cs typeface="Arial"/>
                <a:sym typeface="Arial"/>
              </a:rPr>
              <a:t>M</a:t>
            </a:r>
            <a:r>
              <a:rPr lang="en" sz="1600">
                <a:solidFill>
                  <a:srgbClr val="FF00FF"/>
                </a:solidFill>
                <a:latin typeface="Arial"/>
                <a:ea typeface="Arial"/>
                <a:cs typeface="Arial"/>
                <a:sym typeface="Arial"/>
              </a:rPr>
              <a:t>atplolib </a:t>
            </a:r>
            <a:r>
              <a:rPr lang="en" sz="1600">
                <a:solidFill>
                  <a:srgbClr val="FF0000"/>
                </a:solidFill>
                <a:latin typeface="Arial"/>
                <a:ea typeface="Arial"/>
                <a:cs typeface="Arial"/>
                <a:sym typeface="Arial"/>
              </a:rPr>
              <a:t>and seaborn. Including data manipulation: pandas, NumPy, modeling -sklearn: Linear Regression, Random Forest &amp; Decision Tree.</a:t>
            </a:r>
            <a:endParaRPr sz="1600">
              <a:solidFill>
                <a:srgbClr val="FF0000"/>
              </a:solidFill>
              <a:latin typeface="Arial"/>
              <a:ea typeface="Arial"/>
              <a:cs typeface="Arial"/>
              <a:sym typeface="Arial"/>
            </a:endParaRPr>
          </a:p>
          <a:p>
            <a:pPr indent="0" lvl="0" marL="0" marR="88900" rtl="0" algn="l">
              <a:spcBef>
                <a:spcPts val="1600"/>
              </a:spcBef>
              <a:spcAft>
                <a:spcPts val="0"/>
              </a:spcAft>
              <a:buClr>
                <a:schemeClr val="dk1"/>
              </a:buClr>
              <a:buSzPts val="1100"/>
              <a:buFont typeface="Arial"/>
              <a:buNone/>
            </a:pPr>
            <a:r>
              <a:t/>
            </a:r>
            <a:endParaRPr sz="1800">
              <a:solidFill>
                <a:srgbClr val="FF0000"/>
              </a:solidFill>
              <a:latin typeface="Arial"/>
              <a:ea typeface="Arial"/>
              <a:cs typeface="Arial"/>
              <a:sym typeface="Arial"/>
            </a:endParaRPr>
          </a:p>
          <a:p>
            <a:pPr indent="0" lvl="0" marL="0" marR="88900" rtl="0" algn="l">
              <a:spcBef>
                <a:spcPts val="1600"/>
              </a:spcBef>
              <a:spcAft>
                <a:spcPts val="0"/>
              </a:spcAft>
              <a:buNone/>
            </a:pPr>
            <a:r>
              <a:t/>
            </a:r>
            <a:endParaRPr sz="1500">
              <a:solidFill>
                <a:srgbClr val="FF0000"/>
              </a:solidFill>
            </a:endParaRPr>
          </a:p>
          <a:p>
            <a:pPr indent="0" lvl="0" marL="0" marR="88900" rtl="0" algn="l">
              <a:spcBef>
                <a:spcPts val="1600"/>
              </a:spcBef>
              <a:spcAft>
                <a:spcPts val="0"/>
              </a:spcAft>
              <a:buNone/>
            </a:pPr>
            <a:r>
              <a:t/>
            </a:r>
            <a:endParaRPr sz="1500">
              <a:solidFill>
                <a:srgbClr val="FF0000"/>
              </a:solidFill>
            </a:endParaRPr>
          </a:p>
          <a:p>
            <a:pPr indent="0" lvl="0" marL="0" marR="88900" rtl="0" algn="l">
              <a:spcBef>
                <a:spcPts val="1600"/>
              </a:spcBef>
              <a:spcAft>
                <a:spcPts val="0"/>
              </a:spcAft>
              <a:buNone/>
            </a:pPr>
            <a:r>
              <a:t/>
            </a:r>
            <a:endParaRPr sz="1500">
              <a:solidFill>
                <a:srgbClr val="FF0000"/>
              </a:solidFill>
            </a:endParaRPr>
          </a:p>
          <a:p>
            <a:pPr indent="0" lvl="0" marL="0" marR="88900" rtl="0" algn="l">
              <a:spcBef>
                <a:spcPts val="1600"/>
              </a:spcBef>
              <a:spcAft>
                <a:spcPts val="0"/>
              </a:spcAft>
              <a:buNone/>
            </a:pPr>
            <a:r>
              <a:rPr lang="en" sz="1500">
                <a:solidFill>
                  <a:srgbClr val="FF00FF"/>
                </a:solidFill>
              </a:rPr>
              <a:t>.</a:t>
            </a:r>
            <a:endParaRPr sz="1500">
              <a:solidFill>
                <a:srgbClr val="FF00FF"/>
              </a:solidFil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4"/>
          <p:cNvSpPr txBox="1"/>
          <p:nvPr>
            <p:ph type="title"/>
          </p:nvPr>
        </p:nvSpPr>
        <p:spPr>
          <a:xfrm>
            <a:off x="324475" y="148225"/>
            <a:ext cx="5244900" cy="137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 </a:t>
            </a:r>
            <a:r>
              <a:rPr b="0" lang="en"/>
              <a:t>Data acquisition</a:t>
            </a:r>
            <a:endParaRPr/>
          </a:p>
        </p:txBody>
      </p:sp>
      <p:sp>
        <p:nvSpPr>
          <p:cNvPr id="383" name="Google Shape;383;p54"/>
          <p:cNvSpPr txBox="1"/>
          <p:nvPr>
            <p:ph idx="1" type="body"/>
          </p:nvPr>
        </p:nvSpPr>
        <p:spPr>
          <a:xfrm>
            <a:off x="324475" y="1920450"/>
            <a:ext cx="8494800" cy="2704200"/>
          </a:xfrm>
          <a:prstGeom prst="rect">
            <a:avLst/>
          </a:prstGeom>
        </p:spPr>
        <p:txBody>
          <a:bodyPr anchorCtr="0" anchor="t" bIns="0" lIns="0" spcFirstLastPara="1" rIns="0" wrap="square" tIns="0">
            <a:noAutofit/>
          </a:bodyPr>
          <a:lstStyle/>
          <a:p>
            <a:pPr indent="-139700" lvl="0" marL="266700" marR="355600" rtl="0" algn="l">
              <a:spcBef>
                <a:spcPts val="0"/>
              </a:spcBef>
              <a:spcAft>
                <a:spcPts val="0"/>
              </a:spcAft>
              <a:buNone/>
            </a:pPr>
            <a:r>
              <a:t/>
            </a:r>
            <a:endParaRPr/>
          </a:p>
          <a:p>
            <a:pPr indent="-254000" lvl="0" marL="266700" marR="355600" rtl="0" algn="l">
              <a:spcBef>
                <a:spcPts val="1600"/>
              </a:spcBef>
              <a:spcAft>
                <a:spcPts val="0"/>
              </a:spcAft>
              <a:buSzPts val="1800"/>
              <a:buChar char=""/>
            </a:pPr>
            <a:r>
              <a:rPr lang="en"/>
              <a:t>The data is acquired from Kaggle:</a:t>
            </a:r>
            <a:r>
              <a:rPr lang="en" u="sng">
                <a:solidFill>
                  <a:schemeClr val="hlink"/>
                </a:solidFill>
                <a:hlinkClick r:id="rId3"/>
              </a:rPr>
              <a:t>https://www.kaggle.com/usdot/flight-delays</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5"/>
          <p:cNvSpPr txBox="1"/>
          <p:nvPr>
            <p:ph type="title"/>
          </p:nvPr>
        </p:nvSpPr>
        <p:spPr>
          <a:xfrm>
            <a:off x="324475" y="148225"/>
            <a:ext cx="5244900" cy="137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0" lang="en"/>
              <a:t>Data Management</a:t>
            </a:r>
            <a:endParaRPr/>
          </a:p>
        </p:txBody>
      </p:sp>
      <p:sp>
        <p:nvSpPr>
          <p:cNvPr id="389" name="Google Shape;389;p55"/>
          <p:cNvSpPr txBox="1"/>
          <p:nvPr>
            <p:ph idx="1" type="body"/>
          </p:nvPr>
        </p:nvSpPr>
        <p:spPr>
          <a:xfrm>
            <a:off x="324475" y="1920450"/>
            <a:ext cx="8494800" cy="2704200"/>
          </a:xfrm>
          <a:prstGeom prst="rect">
            <a:avLst/>
          </a:prstGeom>
        </p:spPr>
        <p:txBody>
          <a:bodyPr anchorCtr="0" anchor="t" bIns="0" lIns="0" spcFirstLastPara="1" rIns="0" wrap="square" tIns="0">
            <a:noAutofit/>
          </a:bodyPr>
          <a:lstStyle/>
          <a:p>
            <a:pPr indent="-254000" lvl="0" marL="266700" marR="355600" rtl="0" algn="l">
              <a:spcBef>
                <a:spcPts val="0"/>
              </a:spcBef>
              <a:spcAft>
                <a:spcPts val="0"/>
              </a:spcAft>
              <a:buClr>
                <a:srgbClr val="FF00FF"/>
              </a:buClr>
              <a:buSzPts val="1800"/>
              <a:buChar char=""/>
            </a:pPr>
            <a:r>
              <a:rPr lang="en">
                <a:solidFill>
                  <a:srgbClr val="FF00FF"/>
                </a:solidFill>
              </a:rPr>
              <a:t>Th</a:t>
            </a:r>
            <a:r>
              <a:rPr lang="en" sz="2000">
                <a:solidFill>
                  <a:srgbClr val="FF00FF"/>
                </a:solidFill>
              </a:rPr>
              <a:t>e data was in CSV file. It consists of three data sets:  Flight Delays, Airlines and Airports. </a:t>
            </a:r>
            <a:endParaRPr sz="2000">
              <a:solidFill>
                <a:srgbClr val="FF00FF"/>
              </a:solidFill>
            </a:endParaRPr>
          </a:p>
          <a:p>
            <a:pPr indent="-266700" lvl="0" marL="266700" marR="355600" rtl="0" algn="l">
              <a:spcBef>
                <a:spcPts val="1600"/>
              </a:spcBef>
              <a:spcAft>
                <a:spcPts val="0"/>
              </a:spcAft>
              <a:buSzPts val="2000"/>
              <a:buChar char=""/>
            </a:pPr>
            <a:r>
              <a:rPr lang="en" sz="2000"/>
              <a:t>The flight data set contains 5819079 rows with 31 columns and 14 different carriers.</a:t>
            </a:r>
            <a:endParaRPr sz="2000"/>
          </a:p>
          <a:p>
            <a:pPr indent="0" lvl="0" marL="0" rtl="0" algn="l">
              <a:spcBef>
                <a:spcPts val="1600"/>
              </a:spcBef>
              <a:spcAft>
                <a:spcPts val="0"/>
              </a:spcAft>
              <a:buNone/>
            </a:pPr>
            <a:r>
              <a:t/>
            </a:r>
            <a:endParaRPr sz="20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6"/>
          <p:cNvSpPr txBox="1"/>
          <p:nvPr>
            <p:ph type="title"/>
          </p:nvPr>
        </p:nvSpPr>
        <p:spPr>
          <a:xfrm>
            <a:off x="324475" y="148225"/>
            <a:ext cx="5244900" cy="137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Cleaning</a:t>
            </a:r>
            <a:endParaRPr/>
          </a:p>
        </p:txBody>
      </p:sp>
      <p:sp>
        <p:nvSpPr>
          <p:cNvPr id="395" name="Google Shape;395;p56"/>
          <p:cNvSpPr txBox="1"/>
          <p:nvPr>
            <p:ph idx="1" type="body"/>
          </p:nvPr>
        </p:nvSpPr>
        <p:spPr>
          <a:xfrm>
            <a:off x="324475" y="1920450"/>
            <a:ext cx="8647800" cy="270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Arial"/>
                <a:ea typeface="Arial"/>
                <a:cs typeface="Arial"/>
                <a:sym typeface="Arial"/>
              </a:rPr>
              <a:t>We used isnull() to find the missing values in the dataset and dropped the rows which had missing values using dropna ().</a:t>
            </a:r>
            <a:endParaRPr>
              <a:latin typeface="Arial"/>
              <a:ea typeface="Arial"/>
              <a:cs typeface="Arial"/>
              <a:sym typeface="Arial"/>
            </a:endParaRPr>
          </a:p>
          <a:p>
            <a:pPr indent="0" lvl="0" marL="0" rtl="0" algn="l">
              <a:spcBef>
                <a:spcPts val="1600"/>
              </a:spcBef>
              <a:spcAft>
                <a:spcPts val="1600"/>
              </a:spcAft>
              <a:buNone/>
            </a:pPr>
            <a:r>
              <a:rPr lang="en">
                <a:latin typeface="Arial"/>
                <a:ea typeface="Arial"/>
                <a:cs typeface="Arial"/>
                <a:sym typeface="Arial"/>
              </a:rPr>
              <a:t>We also converted categorical variables using one hot encoding but we did not use any other new variables.</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57"/>
          <p:cNvPicPr preferRelativeResize="0"/>
          <p:nvPr/>
        </p:nvPicPr>
        <p:blipFill rotWithShape="1">
          <a:blip r:embed="rId3">
            <a:alphaModFix/>
          </a:blip>
          <a:srcRect b="0" l="10122" r="10114" t="0"/>
          <a:stretch/>
        </p:blipFill>
        <p:spPr>
          <a:xfrm>
            <a:off x="3615001" y="0"/>
            <a:ext cx="5528996" cy="5143507"/>
          </a:xfrm>
          <a:prstGeom prst="rect">
            <a:avLst/>
          </a:prstGeom>
          <a:noFill/>
          <a:ln>
            <a:noFill/>
          </a:ln>
        </p:spPr>
      </p:pic>
      <p:sp>
        <p:nvSpPr>
          <p:cNvPr id="401" name="Google Shape;401;p57"/>
          <p:cNvSpPr txBox="1"/>
          <p:nvPr>
            <p:ph type="title"/>
          </p:nvPr>
        </p:nvSpPr>
        <p:spPr>
          <a:xfrm>
            <a:off x="269450" y="176875"/>
            <a:ext cx="3127500" cy="792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0" lang="en"/>
              <a:t>   Exploratory Data Analysis</a:t>
            </a:r>
            <a:endParaRPr/>
          </a:p>
        </p:txBody>
      </p:sp>
      <p:sp>
        <p:nvSpPr>
          <p:cNvPr id="402" name="Google Shape;402;p57"/>
          <p:cNvSpPr txBox="1"/>
          <p:nvPr>
            <p:ph idx="1" type="body"/>
          </p:nvPr>
        </p:nvSpPr>
        <p:spPr>
          <a:xfrm>
            <a:off x="81700" y="1035250"/>
            <a:ext cx="3357600" cy="336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a:t>
            </a:r>
            <a:r>
              <a:rPr lang="en" sz="1800"/>
              <a:t>e look at all the variables and we performed the correlation analysis to identify the important variables.</a:t>
            </a:r>
            <a:endParaRPr sz="1800"/>
          </a:p>
          <a:p>
            <a:pPr indent="0" lvl="0" marL="0" rtl="0" algn="l">
              <a:spcBef>
                <a:spcPts val="1600"/>
              </a:spcBef>
              <a:spcAft>
                <a:spcPts val="0"/>
              </a:spcAft>
              <a:buNone/>
            </a:pPr>
            <a:r>
              <a:rPr lang="en" sz="1800"/>
              <a:t>This heat map  shows a visual color summary of the data information.  As you can see the scheduled time is highly correlated/dependent with distance, elapsed time and air time. </a:t>
            </a:r>
            <a:endParaRPr sz="1800"/>
          </a:p>
          <a:p>
            <a:pPr indent="0" lvl="0" marL="0" rtl="0" algn="l">
              <a:spcBef>
                <a:spcPts val="1600"/>
              </a:spcBef>
              <a:spcAft>
                <a:spcPts val="0"/>
              </a:spcAft>
              <a:buNone/>
            </a:pPr>
            <a:r>
              <a:rPr lang="en" sz="1800"/>
              <a:t>It  is obvious that the  longer the distance,  the higher the airtime. The dark cells shows less dependency between features.</a:t>
            </a:r>
            <a:endParaRPr sz="18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A4917"/>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