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2"/>
  </p:notesMasterIdLst>
  <p:sldIdLst>
    <p:sldId id="264" r:id="rId2"/>
    <p:sldId id="265" r:id="rId3"/>
    <p:sldId id="256" r:id="rId4"/>
    <p:sldId id="258" r:id="rId5"/>
    <p:sldId id="257" r:id="rId6"/>
    <p:sldId id="259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F5D39-28D1-425A-B76C-792887156B54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AA21C-E49F-4256-9E14-16574CCA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74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AA21C-E49F-4256-9E14-16574CCA4F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1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E0B3-B05D-4D92-9EA4-C6C4CEE57184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9DBD-8578-4D2F-9908-755C5675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9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E0B3-B05D-4D92-9EA4-C6C4CEE57184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9DBD-8578-4D2F-9908-755C5675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E0B3-B05D-4D92-9EA4-C6C4CEE57184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9DBD-8578-4D2F-9908-755C5675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02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E0B3-B05D-4D92-9EA4-C6C4CEE57184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9DBD-8578-4D2F-9908-755C5675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61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E0B3-B05D-4D92-9EA4-C6C4CEE57184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9DBD-8578-4D2F-9908-755C5675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37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E0B3-B05D-4D92-9EA4-C6C4CEE57184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9DBD-8578-4D2F-9908-755C5675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64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E0B3-B05D-4D92-9EA4-C6C4CEE57184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9DBD-8578-4D2F-9908-755C5675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14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E0B3-B05D-4D92-9EA4-C6C4CEE57184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9DBD-8578-4D2F-9908-755C5675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5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E0B3-B05D-4D92-9EA4-C6C4CEE57184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9DBD-8578-4D2F-9908-755C5675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7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E0B3-B05D-4D92-9EA4-C6C4CEE57184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4679DBD-8578-4D2F-9908-755C5675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E0B3-B05D-4D92-9EA4-C6C4CEE57184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9DBD-8578-4D2F-9908-755C5675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2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E0B3-B05D-4D92-9EA4-C6C4CEE57184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9DBD-8578-4D2F-9908-755C5675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3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E0B3-B05D-4D92-9EA4-C6C4CEE57184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9DBD-8578-4D2F-9908-755C5675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9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E0B3-B05D-4D92-9EA4-C6C4CEE57184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9DBD-8578-4D2F-9908-755C5675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E0B3-B05D-4D92-9EA4-C6C4CEE57184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9DBD-8578-4D2F-9908-755C5675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98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E0B3-B05D-4D92-9EA4-C6C4CEE57184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9DBD-8578-4D2F-9908-755C5675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12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E0B3-B05D-4D92-9EA4-C6C4CEE57184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9DBD-8578-4D2F-9908-755C5675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1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9CE0B3-B05D-4D92-9EA4-C6C4CEE57184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679DBD-8578-4D2F-9908-755C5675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9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4E00-E486-4970-A2F0-EA7DC247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756" y="1824135"/>
            <a:ext cx="10018713" cy="1752599"/>
          </a:xfrm>
        </p:spPr>
        <p:txBody>
          <a:bodyPr>
            <a:normAutofit/>
          </a:bodyPr>
          <a:lstStyle/>
          <a:p>
            <a:r>
              <a:rPr lang="en-US" sz="7200" dirty="0"/>
              <a:t>FIFA DEV EDITION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501CC-DACA-4ABD-BE5E-B8D47DA8381E}"/>
              </a:ext>
            </a:extLst>
          </p:cNvPr>
          <p:cNvSpPr txBox="1"/>
          <p:nvPr/>
        </p:nvSpPr>
        <p:spPr>
          <a:xfrm>
            <a:off x="9782430" y="6488668"/>
            <a:ext cx="240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Made by: Wael Al </a:t>
            </a:r>
            <a:r>
              <a:rPr lang="en-US" dirty="0" err="1"/>
              <a:t>Rabia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571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691B2E1-E8AA-4CB5-B587-4C0800C2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err="1"/>
              <a:t>Dat</a:t>
            </a:r>
            <a:r>
              <a:rPr lang="en-US" dirty="0"/>
              <a:t> was het! </a:t>
            </a:r>
            <a:br>
              <a:rPr lang="en-US" dirty="0"/>
            </a:br>
            <a:r>
              <a:rPr lang="en-US" dirty="0" err="1"/>
              <a:t>Vragen</a:t>
            </a:r>
            <a:r>
              <a:rPr lang="en-US" dirty="0"/>
              <a:t>?</a:t>
            </a:r>
          </a:p>
        </p:txBody>
      </p:sp>
      <p:pic>
        <p:nvPicPr>
          <p:cNvPr id="4102" name="Picture 6" descr="https://image.freepik.com/vrije-vector/cartoon-zaken-man-met-een-rood-vraagteken_1207-251.jpg">
            <a:extLst>
              <a:ext uri="{FF2B5EF4-FFF2-40B4-BE49-F238E27FC236}">
                <a16:creationId xmlns:a16="http://schemas.microsoft.com/office/drawing/2014/main" id="{581D968F-E139-4415-B25D-78911247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883" y="1528864"/>
            <a:ext cx="5134380" cy="513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55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0595-9BF4-483C-A8E9-C2B60D96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656183"/>
            <a:ext cx="2649150" cy="1752599"/>
          </a:xfrm>
        </p:spPr>
        <p:txBody>
          <a:bodyPr/>
          <a:lstStyle/>
          <a:p>
            <a:pPr algn="l"/>
            <a:r>
              <a:rPr lang="en-US" dirty="0"/>
              <a:t>Team: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94FCA-DA25-4685-AA8D-C38634DFE341}"/>
              </a:ext>
            </a:extLst>
          </p:cNvPr>
          <p:cNvSpPr txBox="1"/>
          <p:nvPr/>
        </p:nvSpPr>
        <p:spPr>
          <a:xfrm>
            <a:off x="2202024" y="3408782"/>
            <a:ext cx="32766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Wael Al Rabia</a:t>
            </a:r>
            <a:r>
              <a:rPr lang="nl-NL" sz="2800" b="1" dirty="0"/>
              <a:t> </a:t>
            </a: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Lukasz Tatarczyk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Jeffrey van der Wal</a:t>
            </a: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198FF6-BD62-4B50-AC10-ECA9FEB93A0B}"/>
              </a:ext>
            </a:extLst>
          </p:cNvPr>
          <p:cNvSpPr txBox="1">
            <a:spLocks/>
          </p:cNvSpPr>
          <p:nvPr/>
        </p:nvSpPr>
        <p:spPr>
          <a:xfrm>
            <a:off x="6899176" y="1656183"/>
            <a:ext cx="325252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Project </a:t>
            </a:r>
            <a:r>
              <a:rPr lang="en-US" dirty="0" err="1"/>
              <a:t>groep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169B2-E791-478D-9CF1-BA5803A7BE7A}"/>
              </a:ext>
            </a:extLst>
          </p:cNvPr>
          <p:cNvSpPr txBox="1"/>
          <p:nvPr/>
        </p:nvSpPr>
        <p:spPr>
          <a:xfrm>
            <a:off x="7431022" y="3408782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DC2796-48F0-43E4-8710-06BBDD4926E0}"/>
              </a:ext>
            </a:extLst>
          </p:cNvPr>
          <p:cNvSpPr txBox="1">
            <a:spLocks/>
          </p:cNvSpPr>
          <p:nvPr/>
        </p:nvSpPr>
        <p:spPr>
          <a:xfrm>
            <a:off x="1484312" y="-281475"/>
            <a:ext cx="5091471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81084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4FEF-C47C-40CB-A89E-7F7064809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9285" y="102637"/>
            <a:ext cx="7293429" cy="9067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FIFA Dev Edition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0BF08-BB69-4476-8F05-2D31F23B0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795" y="1175657"/>
            <a:ext cx="8988035" cy="50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880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992D-7BF0-42FA-A72D-2A14DB90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Wat is FIFA Dev Edition?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376C3-DF35-4D38-8AAE-643A03C2DD5F}"/>
              </a:ext>
            </a:extLst>
          </p:cNvPr>
          <p:cNvSpPr txBox="1"/>
          <p:nvPr/>
        </p:nvSpPr>
        <p:spPr>
          <a:xfrm>
            <a:off x="1556426" y="1426392"/>
            <a:ext cx="87799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800" dirty="0"/>
              <a:t>	In het kort: </a:t>
            </a:r>
          </a:p>
          <a:p>
            <a:pPr algn="ctr"/>
            <a:r>
              <a:rPr lang="nl-NL" sz="2800" dirty="0"/>
              <a:t>Een website waarbij je een voetbaltoernooi kan uitvoeren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FF315-CA97-40C7-900E-1467D9ED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61" y="2463282"/>
            <a:ext cx="9334315" cy="41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617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henkhemstraconsulting.nl/wp-content/uploads/2011/08/MoSCoW.png">
            <a:extLst>
              <a:ext uri="{FF2B5EF4-FFF2-40B4-BE49-F238E27FC236}">
                <a16:creationId xmlns:a16="http://schemas.microsoft.com/office/drawing/2014/main" id="{4B98F476-95FE-46EC-A062-0D883484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607" y="876299"/>
            <a:ext cx="9015413" cy="595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455D3E8-FE19-472F-A63C-06B5699F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037" y="-289249"/>
            <a:ext cx="10018713" cy="1752599"/>
          </a:xfrm>
        </p:spPr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het project </a:t>
            </a:r>
            <a:r>
              <a:rPr lang="en-US" dirty="0" err="1"/>
              <a:t>aangepakt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60360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691B2E1-E8AA-4CB5-B587-4C0800C2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?</a:t>
            </a:r>
          </a:p>
        </p:txBody>
      </p:sp>
      <p:pic>
        <p:nvPicPr>
          <p:cNvPr id="1026" name="Picture 2" descr="https://static1.squarespace.com/static/550780c1e4b0931cd38502d6/t/562029abe4b0c05fdc35ec08/1444948401970/">
            <a:extLst>
              <a:ext uri="{FF2B5EF4-FFF2-40B4-BE49-F238E27FC236}">
                <a16:creationId xmlns:a16="http://schemas.microsoft.com/office/drawing/2014/main" id="{CC205958-F1C6-49E5-9B87-1DE40937A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475" y="1673157"/>
            <a:ext cx="7279086" cy="372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3455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691B2E1-E8AA-4CB5-B587-4C0800C2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zouden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nog </a:t>
            </a:r>
            <a:r>
              <a:rPr lang="en-US" dirty="0" err="1"/>
              <a:t>willen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?</a:t>
            </a:r>
          </a:p>
        </p:txBody>
      </p:sp>
      <p:pic>
        <p:nvPicPr>
          <p:cNvPr id="2050" name="Picture 2" descr="https://www.studentnewsdaily.com/wp-content/uploads/2015/02/bow-expert-375x257.jpg">
            <a:extLst>
              <a:ext uri="{FF2B5EF4-FFF2-40B4-BE49-F238E27FC236}">
                <a16:creationId xmlns:a16="http://schemas.microsoft.com/office/drawing/2014/main" id="{64690B43-7EA1-4647-93F5-5D5736CBA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2205038"/>
            <a:ext cx="35718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6190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691B2E1-E8AA-4CB5-B587-4C0800C2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geleerd</a:t>
            </a:r>
            <a:r>
              <a:rPr lang="en-US" dirty="0"/>
              <a:t>?</a:t>
            </a:r>
          </a:p>
        </p:txBody>
      </p:sp>
      <p:pic>
        <p:nvPicPr>
          <p:cNvPr id="3074" name="Picture 2" descr="https://1stwebdesigner.com/wp-content/uploads/2010/08/learning-to-code.jpg">
            <a:extLst>
              <a:ext uri="{FF2B5EF4-FFF2-40B4-BE49-F238E27FC236}">
                <a16:creationId xmlns:a16="http://schemas.microsoft.com/office/drawing/2014/main" id="{E6407199-2730-43D6-8EDC-416540F50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347" y="1577263"/>
            <a:ext cx="5872669" cy="435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9873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691B2E1-E8AA-4CB5-B587-4C0800C2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vonden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ervan</a:t>
            </a:r>
            <a:r>
              <a:rPr lang="en-US" dirty="0"/>
              <a:t>?</a:t>
            </a:r>
          </a:p>
        </p:txBody>
      </p:sp>
      <p:pic>
        <p:nvPicPr>
          <p:cNvPr id="3" name="Picture 4" descr="https://vdragon.gitbooks.io/hello_git_world_/content/zh-tw/%E8%B3%87%E6%BA%90/%E6%9C%89%E6%B2%92%E6%9C%89%E5%93%AA%E8%A3%A1%E6%94%B9%E9%8C%AF%EF%BC%9F.png">
            <a:extLst>
              <a:ext uri="{FF2B5EF4-FFF2-40B4-BE49-F238E27FC236}">
                <a16:creationId xmlns:a16="http://schemas.microsoft.com/office/drawing/2014/main" id="{9B3F52C0-AD7B-4B72-A9DE-8B83BEC8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586" y="1752599"/>
            <a:ext cx="45910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5502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89</TotalTime>
  <Words>71</Words>
  <Application>Microsoft Office PowerPoint</Application>
  <PresentationFormat>Widescreen</PresentationFormat>
  <Paragraphs>20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FIFA DEV EDITION</vt:lpstr>
      <vt:lpstr>Team:</vt:lpstr>
      <vt:lpstr>FIFA Dev Edition</vt:lpstr>
      <vt:lpstr>Wat is FIFA Dev Edition?</vt:lpstr>
      <vt:lpstr>Hoe hebben wij het project aangepakt?</vt:lpstr>
      <vt:lpstr>Wat hebben wij gedaan?</vt:lpstr>
      <vt:lpstr>Wat zouden wij nog willen doen?</vt:lpstr>
      <vt:lpstr>Wat hebben wij geleerd?</vt:lpstr>
      <vt:lpstr>Wat vonden wij ervan?</vt:lpstr>
      <vt:lpstr>Dat was het! 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</dc:title>
  <dc:creator>Wael ALR</dc:creator>
  <cp:lastModifiedBy>Wael ALR</cp:lastModifiedBy>
  <cp:revision>15</cp:revision>
  <dcterms:created xsi:type="dcterms:W3CDTF">2017-06-14T14:20:19Z</dcterms:created>
  <dcterms:modified xsi:type="dcterms:W3CDTF">2017-06-14T17:13:26Z</dcterms:modified>
</cp:coreProperties>
</file>