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0645" y="116632"/>
            <a:ext cx="8820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Verwaltungsprogramm für Fitnessstudios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20645" y="692696"/>
            <a:ext cx="162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Projektmanagement</a:t>
            </a:r>
            <a:endParaRPr lang="de-DE" sz="1200" dirty="0"/>
          </a:p>
        </p:txBody>
      </p:sp>
      <p:sp>
        <p:nvSpPr>
          <p:cNvPr id="6" name="Rechteck 5"/>
          <p:cNvSpPr/>
          <p:nvPr/>
        </p:nvSpPr>
        <p:spPr>
          <a:xfrm>
            <a:off x="1920645" y="692696"/>
            <a:ext cx="162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Mitglieder-verwaltung</a:t>
            </a:r>
            <a:endParaRPr lang="de-DE" sz="1200" dirty="0"/>
          </a:p>
        </p:txBody>
      </p:sp>
      <p:sp>
        <p:nvSpPr>
          <p:cNvPr id="7" name="Rechteck 6"/>
          <p:cNvSpPr/>
          <p:nvPr/>
        </p:nvSpPr>
        <p:spPr>
          <a:xfrm>
            <a:off x="3720645" y="692696"/>
            <a:ext cx="162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Mitarbeiter-verwaltung</a:t>
            </a:r>
            <a:endParaRPr lang="de-DE" sz="1200" dirty="0"/>
          </a:p>
        </p:txBody>
      </p:sp>
      <p:sp>
        <p:nvSpPr>
          <p:cNvPr id="8" name="Rechteck 7"/>
          <p:cNvSpPr/>
          <p:nvPr/>
        </p:nvSpPr>
        <p:spPr>
          <a:xfrm>
            <a:off x="5520645" y="692696"/>
            <a:ext cx="162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Kurspläne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320645" y="692696"/>
            <a:ext cx="1620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Zeitbuchungen</a:t>
            </a:r>
            <a:endParaRPr lang="de-DE" sz="1200" dirty="0"/>
          </a:p>
        </p:txBody>
      </p:sp>
      <p:sp>
        <p:nvSpPr>
          <p:cNvPr id="10" name="Rechteck 9"/>
          <p:cNvSpPr/>
          <p:nvPr/>
        </p:nvSpPr>
        <p:spPr>
          <a:xfrm>
            <a:off x="120645" y="12688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Erstellung Projektstrukturplan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20645" y="1844920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Erstellung Lastenheft und Pflichtenheft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0645" y="2414817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Projektauftrag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20645" y="2984714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Ressourcenplanung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920645" y="12688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Benutzeroberfläche gestalten (Layout)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924948" y="1844920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Startbildschirm „Kundeninfo“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24948" y="2414817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Kunde suchen, Bearbeiten, Löschen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924948" y="2984714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Kunde hinzufügen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720645" y="12688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Benutzeroberfläche gestalten (Layout)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716742" y="1844920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Startbildschirm „Mitarbeiterinfo“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716742" y="2414817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Mitarbeiter suchen, Bearbeiten, Löschen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16742" y="2984714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Mitarbeiter hinzufügen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520645" y="12688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Benutzeroberfläche gestalten (Layout)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520645" y="1844920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Startbildschirm „</a:t>
            </a:r>
            <a:r>
              <a:rPr lang="de-DE" sz="1200" dirty="0" err="1" smtClean="0">
                <a:solidFill>
                  <a:schemeClr val="accent1">
                    <a:lumMod val="75000"/>
                  </a:schemeClr>
                </a:solidFill>
              </a:rPr>
              <a:t>Kursplan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520645" y="2414817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Einzelansicht „Kurs“, Bearbeiten, Löschen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520645" y="2984714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Kurs hinzufügen inkl. Teilnehmer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7338767" y="12688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Benutzeroberfläche gestalten (Layout)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338767" y="1844920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Zeitbuchungs-terminal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596335" y="2414817"/>
            <a:ext cx="136243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CheckIn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596335" y="2984714"/>
            <a:ext cx="136243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CheckOut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20645" y="3554611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Terminplanung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20645" y="4124508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Angebot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0645" y="4694405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Erstellung Benutzerhandbuch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0645" y="5264302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Kosten-Nutzen-Anal. Break-Even-Point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120645" y="5834199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Abschlussbericht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5520645" y="3554611"/>
            <a:ext cx="16200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accent1">
                    <a:lumMod val="75000"/>
                  </a:schemeClr>
                </a:solidFill>
              </a:rPr>
              <a:t>Kursplan</a:t>
            </a:r>
            <a:r>
              <a:rPr lang="de-DE" sz="1200" dirty="0" smtClean="0">
                <a:solidFill>
                  <a:schemeClr val="accent1">
                    <a:lumMod val="75000"/>
                  </a:schemeClr>
                </a:solidFill>
              </a:rPr>
              <a:t> drucken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Gerader Verbinder 36"/>
          <p:cNvCxnSpPr/>
          <p:nvPr/>
        </p:nvCxnSpPr>
        <p:spPr>
          <a:xfrm>
            <a:off x="7338767" y="2276968"/>
            <a:ext cx="0" cy="93600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7338767" y="2636912"/>
            <a:ext cx="2575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7338767" y="3200899"/>
            <a:ext cx="2575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89</Words>
  <Application>Microsoft Office PowerPoint</Application>
  <PresentationFormat>Bildschirmpräsentation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Office</vt:lpstr>
      <vt:lpstr>PowerPoint-Präsentation</vt:lpstr>
    </vt:vector>
  </TitlesOfParts>
  <Company>Groz-Beckert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knupferl</dc:creator>
  <cp:lastModifiedBy>knupferl</cp:lastModifiedBy>
  <cp:revision>10</cp:revision>
  <dcterms:created xsi:type="dcterms:W3CDTF">2018-06-13T07:11:11Z</dcterms:created>
  <dcterms:modified xsi:type="dcterms:W3CDTF">2018-06-13T08:25:05Z</dcterms:modified>
</cp:coreProperties>
</file>