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D91"/>
    <a:srgbClr val="357D91"/>
    <a:srgbClr val="5C4776"/>
    <a:srgbClr val="B66D31"/>
    <a:srgbClr val="71893F"/>
    <a:srgbClr val="385D8A"/>
    <a:srgbClr val="8C3836"/>
    <a:srgbClr val="8064A2"/>
    <a:srgbClr val="F79646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8" d="100"/>
          <a:sy n="88" d="100"/>
        </p:scale>
        <p:origin x="129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0645" y="116632"/>
            <a:ext cx="8820000" cy="4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Verwaltungsprogramm für Fitnessstudios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0645" y="692696"/>
            <a:ext cx="136800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Projekt-management</a:t>
            </a:r>
            <a:endParaRPr lang="de-DE" sz="1200" dirty="0"/>
          </a:p>
        </p:txBody>
      </p:sp>
      <p:sp>
        <p:nvSpPr>
          <p:cNvPr id="6" name="Rechteck 5"/>
          <p:cNvSpPr/>
          <p:nvPr/>
        </p:nvSpPr>
        <p:spPr>
          <a:xfrm>
            <a:off x="1599187" y="686481"/>
            <a:ext cx="1368000" cy="432048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Mitglieder-verwaltung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3077540" y="683482"/>
            <a:ext cx="1368000" cy="432048"/>
          </a:xfrm>
          <a:prstGeom prst="rect">
            <a:avLst/>
          </a:prstGeom>
          <a:solidFill>
            <a:srgbClr val="9BBB59"/>
          </a:solidFill>
          <a:ln>
            <a:solidFill>
              <a:srgbClr val="71893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Mitarbeiter-verwaltung</a:t>
            </a:r>
            <a:endParaRPr lang="de-DE" sz="1200" dirty="0"/>
          </a:p>
        </p:txBody>
      </p:sp>
      <p:sp>
        <p:nvSpPr>
          <p:cNvPr id="8" name="Rechteck 7"/>
          <p:cNvSpPr/>
          <p:nvPr/>
        </p:nvSpPr>
        <p:spPr>
          <a:xfrm>
            <a:off x="4573003" y="685145"/>
            <a:ext cx="1368000" cy="432048"/>
          </a:xfrm>
          <a:prstGeom prst="rect">
            <a:avLst/>
          </a:prstGeom>
          <a:solidFill>
            <a:srgbClr val="F79646"/>
          </a:solidFill>
          <a:ln>
            <a:solidFill>
              <a:srgbClr val="B66D3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Kurspläne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6072886" y="675219"/>
            <a:ext cx="1368000" cy="432048"/>
          </a:xfrm>
          <a:prstGeom prst="rect">
            <a:avLst/>
          </a:prstGeom>
          <a:solidFill>
            <a:srgbClr val="8064A2"/>
          </a:solidFill>
          <a:ln>
            <a:solidFill>
              <a:srgbClr val="5C477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Terminal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120645" y="1268808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Erstellung Projekt-strukturplan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20645" y="1844920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Erstellung Lasten- und Pflichtenheft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0645" y="2414817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Projektauftrag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20645" y="2984714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Ressourcen- und Kostenplanung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598745" y="1270646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385D8A"/>
                </a:solidFill>
              </a:rPr>
              <a:t>Benutzeroberfläche gestalten </a:t>
            </a:r>
            <a:endParaRPr lang="de-DE" sz="1000" dirty="0">
              <a:solidFill>
                <a:srgbClr val="385D8A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86611" y="1848556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385D8A"/>
                </a:solidFill>
              </a:rPr>
              <a:t>Startbildschirm „Mitgliederinfo“</a:t>
            </a:r>
            <a:endParaRPr lang="de-DE" sz="1000" dirty="0">
              <a:solidFill>
                <a:srgbClr val="385D8A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86611" y="2418453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385D8A"/>
                </a:solidFill>
              </a:rPr>
              <a:t>Mitglied </a:t>
            </a:r>
            <a:r>
              <a:rPr lang="de-DE" sz="1000" dirty="0" smtClean="0">
                <a:solidFill>
                  <a:srgbClr val="385D8A"/>
                </a:solidFill>
              </a:rPr>
              <a:t>suchen, </a:t>
            </a:r>
            <a:r>
              <a:rPr lang="de-DE" sz="1000" dirty="0" smtClean="0">
                <a:solidFill>
                  <a:srgbClr val="385D8A"/>
                </a:solidFill>
              </a:rPr>
              <a:t>Löschen</a:t>
            </a:r>
            <a:endParaRPr lang="de-DE" sz="1000" dirty="0">
              <a:solidFill>
                <a:srgbClr val="385D8A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586611" y="2988350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385D8A"/>
                </a:solidFill>
              </a:rPr>
              <a:t>Mitglied hinzufügen</a:t>
            </a:r>
            <a:endParaRPr lang="de-DE" sz="1000" dirty="0">
              <a:solidFill>
                <a:srgbClr val="385D8A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076845" y="1268208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71893F"/>
                </a:solidFill>
              </a:rPr>
              <a:t>Benutzeroberfläche gestalten (Layout)</a:t>
            </a:r>
            <a:endParaRPr lang="de-DE" sz="1000" dirty="0">
              <a:solidFill>
                <a:srgbClr val="71893F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072942" y="1844320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71893F"/>
                </a:solidFill>
              </a:rPr>
              <a:t>Startbildschirm „Mitarbeiterinfo“</a:t>
            </a:r>
            <a:endParaRPr lang="de-DE" sz="1000" dirty="0">
              <a:solidFill>
                <a:srgbClr val="71893F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072942" y="2414217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71893F"/>
                </a:solidFill>
              </a:rPr>
              <a:t>Mitarbeiter suchen</a:t>
            </a:r>
            <a:r>
              <a:rPr lang="de-DE" sz="1000" dirty="0" smtClean="0">
                <a:solidFill>
                  <a:srgbClr val="71893F"/>
                </a:solidFill>
              </a:rPr>
              <a:t>, </a:t>
            </a:r>
            <a:r>
              <a:rPr lang="de-DE" sz="1000" dirty="0" smtClean="0">
                <a:solidFill>
                  <a:srgbClr val="71893F"/>
                </a:solidFill>
              </a:rPr>
              <a:t>Löschen</a:t>
            </a:r>
            <a:endParaRPr lang="de-DE" sz="1000" dirty="0">
              <a:solidFill>
                <a:srgbClr val="71893F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582432" y="1268808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B66D31"/>
                </a:solidFill>
              </a:rPr>
              <a:t>Benutzeroberfläche gestalten (Layout)</a:t>
            </a:r>
            <a:endParaRPr lang="de-DE" sz="1000" dirty="0">
              <a:solidFill>
                <a:srgbClr val="B66D3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582432" y="1844920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B66D31"/>
                </a:solidFill>
              </a:rPr>
              <a:t>Startbildschirm „Kursplan“</a:t>
            </a:r>
            <a:endParaRPr lang="de-DE" sz="1000" dirty="0">
              <a:solidFill>
                <a:srgbClr val="B66D3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582432" y="2414817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B66D31"/>
                </a:solidFill>
              </a:rPr>
              <a:t>Einzelansicht „Kurs“, </a:t>
            </a:r>
            <a:r>
              <a:rPr lang="de-DE" sz="1000" dirty="0" smtClean="0">
                <a:solidFill>
                  <a:srgbClr val="B66D31"/>
                </a:solidFill>
              </a:rPr>
              <a:t>Anlegen</a:t>
            </a:r>
            <a:r>
              <a:rPr lang="de-DE" sz="1000" dirty="0" smtClean="0">
                <a:solidFill>
                  <a:srgbClr val="B66D31"/>
                </a:solidFill>
              </a:rPr>
              <a:t>, </a:t>
            </a:r>
            <a:r>
              <a:rPr lang="de-DE" sz="1000" dirty="0" smtClean="0">
                <a:solidFill>
                  <a:srgbClr val="B66D31"/>
                </a:solidFill>
              </a:rPr>
              <a:t>Löschen</a:t>
            </a:r>
            <a:endParaRPr lang="de-DE" sz="1000" dirty="0">
              <a:solidFill>
                <a:srgbClr val="B66D3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582432" y="2984714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B66D31"/>
                </a:solidFill>
              </a:rPr>
              <a:t>Kurs hinzufügen inkl. Teilnehmer</a:t>
            </a:r>
            <a:endParaRPr lang="de-DE" sz="1000" dirty="0">
              <a:solidFill>
                <a:srgbClr val="B66D3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069856" y="1268808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5C4776"/>
                </a:solidFill>
              </a:rPr>
              <a:t>Benutzeroberfläche gestalten (Layout)</a:t>
            </a:r>
            <a:endParaRPr lang="de-DE" sz="1000" dirty="0">
              <a:solidFill>
                <a:srgbClr val="5C4776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69856" y="1844920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5C4776"/>
                </a:solidFill>
              </a:rPr>
              <a:t>Zeitbuchungs-terminal</a:t>
            </a:r>
            <a:endParaRPr lang="de-DE" sz="1000" dirty="0">
              <a:solidFill>
                <a:srgbClr val="5C4776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327424" y="2414817"/>
            <a:ext cx="1116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5C4776"/>
                </a:solidFill>
              </a:rPr>
              <a:t>CheckIn</a:t>
            </a:r>
            <a:endParaRPr lang="de-DE" sz="1000" dirty="0">
              <a:solidFill>
                <a:srgbClr val="5C4776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327424" y="2984714"/>
            <a:ext cx="1116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5C4776"/>
                </a:solidFill>
              </a:rPr>
              <a:t>CheckOut</a:t>
            </a:r>
            <a:endParaRPr lang="de-DE" sz="1000" dirty="0">
              <a:solidFill>
                <a:srgbClr val="5C4776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20645" y="3554611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Terminplanung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20645" y="4124508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Angebot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0645" y="4694405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Erstellung Benutzerhandbuch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20645" y="5271076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Abschlussbericht</a:t>
            </a:r>
            <a:endParaRPr lang="de-DE" sz="1000" dirty="0">
              <a:solidFill>
                <a:srgbClr val="8C3836"/>
              </a:solidFill>
            </a:endParaRPr>
          </a:p>
        </p:txBody>
      </p:sp>
      <p:cxnSp>
        <p:nvCxnSpPr>
          <p:cNvPr id="37" name="Gerader Verbinder 36"/>
          <p:cNvCxnSpPr/>
          <p:nvPr/>
        </p:nvCxnSpPr>
        <p:spPr>
          <a:xfrm>
            <a:off x="6069856" y="2276968"/>
            <a:ext cx="0" cy="936008"/>
          </a:xfrm>
          <a:prstGeom prst="line">
            <a:avLst/>
          </a:prstGeom>
          <a:ln w="28575">
            <a:solidFill>
              <a:srgbClr val="5C4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6069856" y="2636912"/>
            <a:ext cx="257568" cy="0"/>
          </a:xfrm>
          <a:prstGeom prst="line">
            <a:avLst/>
          </a:prstGeom>
          <a:ln w="28575">
            <a:solidFill>
              <a:srgbClr val="5C4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6069856" y="3200899"/>
            <a:ext cx="257568" cy="0"/>
          </a:xfrm>
          <a:prstGeom prst="line">
            <a:avLst/>
          </a:prstGeom>
          <a:ln w="28575">
            <a:solidFill>
              <a:srgbClr val="5C4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5496" y="44624"/>
            <a:ext cx="90010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1763" y="512918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1.1</a:t>
            </a:r>
            <a:endParaRPr lang="de-DE" sz="800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1498511" y="521466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1.2</a:t>
            </a:r>
            <a:endParaRPr lang="de-DE" sz="800" b="1" dirty="0"/>
          </a:p>
        </p:txBody>
      </p:sp>
      <p:sp>
        <p:nvSpPr>
          <p:cNvPr id="40" name="Textfeld 39"/>
          <p:cNvSpPr txBox="1"/>
          <p:nvPr/>
        </p:nvSpPr>
        <p:spPr>
          <a:xfrm>
            <a:off x="2945259" y="516578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1.3</a:t>
            </a:r>
            <a:endParaRPr lang="de-DE" sz="800" b="1" dirty="0"/>
          </a:p>
        </p:txBody>
      </p:sp>
      <p:sp>
        <p:nvSpPr>
          <p:cNvPr id="41" name="Textfeld 40"/>
          <p:cNvSpPr txBox="1"/>
          <p:nvPr/>
        </p:nvSpPr>
        <p:spPr>
          <a:xfrm>
            <a:off x="4407339" y="516554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1.4</a:t>
            </a:r>
            <a:endParaRPr lang="de-DE" sz="8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5976911" y="502637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1.5</a:t>
            </a:r>
            <a:endParaRPr lang="de-DE" sz="8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51763" y="1096690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1.1.1</a:t>
            </a:r>
            <a:endParaRPr lang="de-DE" sz="800" dirty="0"/>
          </a:p>
        </p:txBody>
      </p:sp>
      <p:sp>
        <p:nvSpPr>
          <p:cNvPr id="44" name="Textfeld 43"/>
          <p:cNvSpPr txBox="1"/>
          <p:nvPr/>
        </p:nvSpPr>
        <p:spPr>
          <a:xfrm>
            <a:off x="51763" y="1665682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1.1.2</a:t>
            </a:r>
            <a:endParaRPr lang="de-DE" sz="800" dirty="0"/>
          </a:p>
        </p:txBody>
      </p:sp>
      <p:sp>
        <p:nvSpPr>
          <p:cNvPr id="47" name="Textfeld 46"/>
          <p:cNvSpPr txBox="1"/>
          <p:nvPr/>
        </p:nvSpPr>
        <p:spPr>
          <a:xfrm>
            <a:off x="51763" y="2249718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1.1.3</a:t>
            </a:r>
            <a:endParaRPr lang="de-DE" sz="800" dirty="0"/>
          </a:p>
        </p:txBody>
      </p:sp>
      <p:sp>
        <p:nvSpPr>
          <p:cNvPr id="48" name="Textfeld 47"/>
          <p:cNvSpPr txBox="1"/>
          <p:nvPr/>
        </p:nvSpPr>
        <p:spPr>
          <a:xfrm>
            <a:off x="51763" y="2808068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1.1.4</a:t>
            </a:r>
            <a:endParaRPr lang="de-DE" sz="800" dirty="0"/>
          </a:p>
        </p:txBody>
      </p:sp>
      <p:sp>
        <p:nvSpPr>
          <p:cNvPr id="49" name="Textfeld 48"/>
          <p:cNvSpPr txBox="1"/>
          <p:nvPr/>
        </p:nvSpPr>
        <p:spPr>
          <a:xfrm>
            <a:off x="51763" y="3377965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1.1.5</a:t>
            </a:r>
            <a:endParaRPr lang="de-DE" sz="800" dirty="0"/>
          </a:p>
        </p:txBody>
      </p:sp>
      <p:sp>
        <p:nvSpPr>
          <p:cNvPr id="50" name="Textfeld 49"/>
          <p:cNvSpPr txBox="1"/>
          <p:nvPr/>
        </p:nvSpPr>
        <p:spPr>
          <a:xfrm>
            <a:off x="51763" y="3947862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1.1.6</a:t>
            </a:r>
            <a:endParaRPr lang="de-DE" sz="800" dirty="0"/>
          </a:p>
        </p:txBody>
      </p:sp>
      <p:sp>
        <p:nvSpPr>
          <p:cNvPr id="51" name="Textfeld 50"/>
          <p:cNvSpPr txBox="1"/>
          <p:nvPr/>
        </p:nvSpPr>
        <p:spPr>
          <a:xfrm>
            <a:off x="51763" y="4524490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1.1.7</a:t>
            </a:r>
            <a:endParaRPr lang="de-DE" sz="800" dirty="0"/>
          </a:p>
        </p:txBody>
      </p:sp>
      <p:sp>
        <p:nvSpPr>
          <p:cNvPr id="52" name="Textfeld 51"/>
          <p:cNvSpPr txBox="1"/>
          <p:nvPr/>
        </p:nvSpPr>
        <p:spPr>
          <a:xfrm>
            <a:off x="51763" y="5100581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1.1.8</a:t>
            </a:r>
            <a:endParaRPr lang="de-DE" sz="800" dirty="0"/>
          </a:p>
        </p:txBody>
      </p:sp>
      <p:sp>
        <p:nvSpPr>
          <p:cNvPr id="54" name="Textfeld 53"/>
          <p:cNvSpPr txBox="1"/>
          <p:nvPr/>
        </p:nvSpPr>
        <p:spPr>
          <a:xfrm>
            <a:off x="1493994" y="1104587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1.2.1</a:t>
            </a:r>
            <a:endParaRPr lang="de-DE" sz="800" dirty="0"/>
          </a:p>
        </p:txBody>
      </p:sp>
      <p:sp>
        <p:nvSpPr>
          <p:cNvPr id="55" name="Textfeld 54"/>
          <p:cNvSpPr txBox="1"/>
          <p:nvPr/>
        </p:nvSpPr>
        <p:spPr>
          <a:xfrm>
            <a:off x="1493994" y="1672603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1.2.2</a:t>
            </a:r>
            <a:endParaRPr lang="de-DE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1506287" y="2252635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1.2.3</a:t>
            </a:r>
            <a:endParaRPr lang="de-DE" sz="800" dirty="0"/>
          </a:p>
        </p:txBody>
      </p:sp>
      <p:sp>
        <p:nvSpPr>
          <p:cNvPr id="57" name="Textfeld 56"/>
          <p:cNvSpPr txBox="1"/>
          <p:nvPr/>
        </p:nvSpPr>
        <p:spPr>
          <a:xfrm>
            <a:off x="1506286" y="2811704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1.2.4</a:t>
            </a:r>
            <a:endParaRPr lang="de-DE" sz="800" dirty="0"/>
          </a:p>
        </p:txBody>
      </p:sp>
      <p:sp>
        <p:nvSpPr>
          <p:cNvPr id="58" name="Textfeld 57"/>
          <p:cNvSpPr txBox="1"/>
          <p:nvPr/>
        </p:nvSpPr>
        <p:spPr>
          <a:xfrm>
            <a:off x="2993562" y="1091562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1.3.1</a:t>
            </a:r>
            <a:endParaRPr lang="de-DE" sz="800" dirty="0"/>
          </a:p>
        </p:txBody>
      </p:sp>
      <p:sp>
        <p:nvSpPr>
          <p:cNvPr id="59" name="Textfeld 58"/>
          <p:cNvSpPr txBox="1"/>
          <p:nvPr/>
        </p:nvSpPr>
        <p:spPr>
          <a:xfrm>
            <a:off x="2993562" y="1669949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1.3.2</a:t>
            </a:r>
            <a:endParaRPr lang="de-DE" sz="800" dirty="0"/>
          </a:p>
        </p:txBody>
      </p:sp>
      <p:sp>
        <p:nvSpPr>
          <p:cNvPr id="60" name="Textfeld 59"/>
          <p:cNvSpPr txBox="1"/>
          <p:nvPr/>
        </p:nvSpPr>
        <p:spPr>
          <a:xfrm>
            <a:off x="2990734" y="2249169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1.3.3</a:t>
            </a:r>
            <a:endParaRPr lang="de-DE" sz="800" dirty="0"/>
          </a:p>
        </p:txBody>
      </p:sp>
      <p:sp>
        <p:nvSpPr>
          <p:cNvPr id="62" name="Textfeld 61"/>
          <p:cNvSpPr txBox="1"/>
          <p:nvPr/>
        </p:nvSpPr>
        <p:spPr>
          <a:xfrm>
            <a:off x="4498524" y="1104810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1.4.1</a:t>
            </a:r>
            <a:endParaRPr lang="de-DE" sz="800" dirty="0"/>
          </a:p>
        </p:txBody>
      </p:sp>
      <p:sp>
        <p:nvSpPr>
          <p:cNvPr id="63" name="Textfeld 62"/>
          <p:cNvSpPr txBox="1"/>
          <p:nvPr/>
        </p:nvSpPr>
        <p:spPr>
          <a:xfrm>
            <a:off x="4498799" y="1665682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1.4.2</a:t>
            </a:r>
            <a:endParaRPr lang="de-DE" sz="800" dirty="0"/>
          </a:p>
        </p:txBody>
      </p:sp>
      <p:sp>
        <p:nvSpPr>
          <p:cNvPr id="64" name="Textfeld 63"/>
          <p:cNvSpPr txBox="1"/>
          <p:nvPr/>
        </p:nvSpPr>
        <p:spPr>
          <a:xfrm>
            <a:off x="4501352" y="2238171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1.4.3</a:t>
            </a:r>
            <a:endParaRPr lang="de-DE" sz="800" dirty="0"/>
          </a:p>
        </p:txBody>
      </p:sp>
      <p:sp>
        <p:nvSpPr>
          <p:cNvPr id="65" name="Textfeld 64"/>
          <p:cNvSpPr txBox="1"/>
          <p:nvPr/>
        </p:nvSpPr>
        <p:spPr>
          <a:xfrm>
            <a:off x="4502008" y="2806152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1.4.4</a:t>
            </a:r>
            <a:endParaRPr lang="de-DE" sz="800" dirty="0"/>
          </a:p>
        </p:txBody>
      </p:sp>
      <p:sp>
        <p:nvSpPr>
          <p:cNvPr id="67" name="Textfeld 66"/>
          <p:cNvSpPr txBox="1"/>
          <p:nvPr/>
        </p:nvSpPr>
        <p:spPr>
          <a:xfrm>
            <a:off x="5955642" y="1089054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1.5.1</a:t>
            </a:r>
            <a:endParaRPr lang="de-DE" sz="800" dirty="0"/>
          </a:p>
        </p:txBody>
      </p:sp>
      <p:sp>
        <p:nvSpPr>
          <p:cNvPr id="68" name="Textfeld 67"/>
          <p:cNvSpPr txBox="1"/>
          <p:nvPr/>
        </p:nvSpPr>
        <p:spPr>
          <a:xfrm>
            <a:off x="5948448" y="1665321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1.5.2</a:t>
            </a:r>
            <a:endParaRPr lang="de-DE" sz="800" dirty="0"/>
          </a:p>
        </p:txBody>
      </p:sp>
      <p:sp>
        <p:nvSpPr>
          <p:cNvPr id="69" name="Textfeld 68"/>
          <p:cNvSpPr txBox="1"/>
          <p:nvPr/>
        </p:nvSpPr>
        <p:spPr>
          <a:xfrm>
            <a:off x="6230479" y="2238171"/>
            <a:ext cx="528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1.5.2.1</a:t>
            </a:r>
            <a:endParaRPr lang="de-DE" sz="800" dirty="0"/>
          </a:p>
        </p:txBody>
      </p:sp>
      <p:sp>
        <p:nvSpPr>
          <p:cNvPr id="70" name="Textfeld 69"/>
          <p:cNvSpPr txBox="1"/>
          <p:nvPr/>
        </p:nvSpPr>
        <p:spPr>
          <a:xfrm>
            <a:off x="6235685" y="2806152"/>
            <a:ext cx="528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1.5.2.2</a:t>
            </a:r>
            <a:endParaRPr lang="de-DE" sz="800" dirty="0"/>
          </a:p>
        </p:txBody>
      </p:sp>
      <p:sp>
        <p:nvSpPr>
          <p:cNvPr id="71" name="Rechteck 70"/>
          <p:cNvSpPr/>
          <p:nvPr/>
        </p:nvSpPr>
        <p:spPr>
          <a:xfrm>
            <a:off x="7572848" y="675515"/>
            <a:ext cx="1368000" cy="432048"/>
          </a:xfrm>
          <a:prstGeom prst="rect">
            <a:avLst/>
          </a:prstGeom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Login-Fenster</a:t>
            </a:r>
            <a:endParaRPr lang="de-DE" sz="1200" dirty="0"/>
          </a:p>
        </p:txBody>
      </p:sp>
      <p:sp>
        <p:nvSpPr>
          <p:cNvPr id="72" name="Textfeld 71"/>
          <p:cNvSpPr txBox="1"/>
          <p:nvPr/>
        </p:nvSpPr>
        <p:spPr>
          <a:xfrm>
            <a:off x="7476794" y="508124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1.6</a:t>
            </a:r>
            <a:endParaRPr lang="de-DE" sz="800" b="1" dirty="0"/>
          </a:p>
        </p:txBody>
      </p:sp>
      <p:sp>
        <p:nvSpPr>
          <p:cNvPr id="73" name="Rechteck 72"/>
          <p:cNvSpPr/>
          <p:nvPr/>
        </p:nvSpPr>
        <p:spPr>
          <a:xfrm>
            <a:off x="7569961" y="1268808"/>
            <a:ext cx="1368000" cy="43204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177D91"/>
                </a:solidFill>
              </a:rPr>
              <a:t>Darstellung Login-Fenster</a:t>
            </a:r>
            <a:endParaRPr lang="de-DE" sz="1000" dirty="0">
              <a:solidFill>
                <a:srgbClr val="177D9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7569961" y="1852618"/>
            <a:ext cx="1368000" cy="43204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177D91"/>
                </a:solidFill>
              </a:rPr>
              <a:t>Darstellung Registrier-Fenster</a:t>
            </a:r>
            <a:endParaRPr lang="de-DE" sz="1000" dirty="0">
              <a:solidFill>
                <a:srgbClr val="177D9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7569961" y="2414817"/>
            <a:ext cx="1368000" cy="43204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177D91"/>
                </a:solidFill>
              </a:rPr>
              <a:t>Datenbank-anbindung</a:t>
            </a:r>
            <a:endParaRPr lang="de-DE" sz="1000" dirty="0">
              <a:solidFill>
                <a:srgbClr val="177D9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7569961" y="2984714"/>
            <a:ext cx="1368000" cy="43204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177D91"/>
                </a:solidFill>
              </a:rPr>
              <a:t>Anbindung an Verwaltungssoftware</a:t>
            </a:r>
            <a:endParaRPr lang="de-DE" sz="1000" dirty="0">
              <a:solidFill>
                <a:srgbClr val="177D91"/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7476794" y="1096690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1.6.1</a:t>
            </a:r>
            <a:endParaRPr lang="de-DE" sz="800" dirty="0"/>
          </a:p>
        </p:txBody>
      </p:sp>
      <p:sp>
        <p:nvSpPr>
          <p:cNvPr id="80" name="Textfeld 79"/>
          <p:cNvSpPr txBox="1"/>
          <p:nvPr/>
        </p:nvSpPr>
        <p:spPr>
          <a:xfrm>
            <a:off x="7476794" y="1672603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1.6.2</a:t>
            </a:r>
            <a:endParaRPr lang="de-DE" sz="800" dirty="0"/>
          </a:p>
        </p:txBody>
      </p:sp>
      <p:sp>
        <p:nvSpPr>
          <p:cNvPr id="81" name="Textfeld 80"/>
          <p:cNvSpPr txBox="1"/>
          <p:nvPr/>
        </p:nvSpPr>
        <p:spPr>
          <a:xfrm>
            <a:off x="7471426" y="2252635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1.6.3</a:t>
            </a:r>
            <a:endParaRPr lang="de-DE" sz="800" dirty="0"/>
          </a:p>
        </p:txBody>
      </p:sp>
      <p:sp>
        <p:nvSpPr>
          <p:cNvPr id="82" name="Textfeld 81"/>
          <p:cNvSpPr txBox="1"/>
          <p:nvPr/>
        </p:nvSpPr>
        <p:spPr>
          <a:xfrm>
            <a:off x="7469986" y="2811704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1.6.4</a:t>
            </a:r>
            <a:endParaRPr lang="de-DE" sz="800" dirty="0"/>
          </a:p>
        </p:txBody>
      </p:sp>
      <p:sp>
        <p:nvSpPr>
          <p:cNvPr id="84" name="Rechteck 83"/>
          <p:cNvSpPr/>
          <p:nvPr/>
        </p:nvSpPr>
        <p:spPr>
          <a:xfrm>
            <a:off x="7578253" y="3565098"/>
            <a:ext cx="1368000" cy="43204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177D91"/>
                </a:solidFill>
              </a:rPr>
              <a:t>Mitarbeiter registrieren/ anlegen</a:t>
            </a:r>
            <a:endParaRPr lang="de-DE" sz="1000" dirty="0">
              <a:solidFill>
                <a:srgbClr val="177D91"/>
              </a:solidFill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7478278" y="3392088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1.6.5</a:t>
            </a:r>
            <a:endParaRPr lang="de-DE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124</Words>
  <Application>Microsoft Office PowerPoint</Application>
  <PresentationFormat>Bildschirmpräsentation (4:3)</PresentationFormat>
  <Paragraphs>69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Office</vt:lpstr>
      <vt:lpstr>PowerPoint-Präsentation</vt:lpstr>
    </vt:vector>
  </TitlesOfParts>
  <Company>Groz-Beckert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knupferl</dc:creator>
  <cp:lastModifiedBy>Jens Dreher</cp:lastModifiedBy>
  <cp:revision>28</cp:revision>
  <dcterms:created xsi:type="dcterms:W3CDTF">2018-06-13T07:11:11Z</dcterms:created>
  <dcterms:modified xsi:type="dcterms:W3CDTF">2018-07-11T09:20:52Z</dcterms:modified>
</cp:coreProperties>
</file>