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4" r:id="rId2"/>
    <p:sldId id="257" r:id="rId3"/>
    <p:sldId id="267" r:id="rId4"/>
    <p:sldId id="260" r:id="rId5"/>
    <p:sldId id="263" r:id="rId6"/>
    <p:sldId id="266" r:id="rId7"/>
    <p:sldId id="265" r:id="rId8"/>
    <p:sldId id="268" r:id="rId9"/>
    <p:sldId id="269" r:id="rId10"/>
    <p:sldId id="270" r:id="rId11"/>
    <p:sldId id="275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0349" autoAdjust="0"/>
  </p:normalViewPr>
  <p:slideViewPr>
    <p:cSldViewPr snapToGrid="0">
      <p:cViewPr varScale="1">
        <p:scale>
          <a:sx n="92" d="100"/>
          <a:sy n="92" d="100"/>
        </p:scale>
        <p:origin x="13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1F3B4-8106-4922-AFCC-FFB60C88AEEA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815E8-D3FB-4D76-8DD8-0EEC28E516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935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815E8-D3FB-4D76-8DD8-0EEC28E5162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2596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815E8-D3FB-4D76-8DD8-0EEC28E5162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260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815E8-D3FB-4D76-8DD8-0EEC28E51623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550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Funktionen: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Neue Kurse erstellen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Kurse bearbeiten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Kurse löschen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Inhalt eines Eintrags: 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Kursname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Trainer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Raum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Anzahl und evtl. Namen der Teilnehmer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815E8-D3FB-4D76-8DD8-0EEC28E51623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45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815E8-D3FB-4D76-8DD8-0EEC28E51623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080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815E8-D3FB-4D76-8DD8-0EEC28E51623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480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Funktionen: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Mitglieder einchecken: Nummer eingeben -&gt; Klick Button „CheckIn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Liste</a:t>
            </a:r>
            <a:r>
              <a:rPr lang="de-DE" baseline="0" dirty="0" smtClean="0"/>
              <a:t> aller Mitglieder, nur die, deren Wert CheckIn = </a:t>
            </a:r>
            <a:r>
              <a:rPr lang="de-DE" baseline="0" dirty="0" err="1" smtClean="0"/>
              <a:t>true</a:t>
            </a:r>
            <a:r>
              <a:rPr lang="de-DE" baseline="0" dirty="0" smtClean="0"/>
              <a:t> ist werden angezeigt. -&gt; Sobald ein Mitglied </a:t>
            </a:r>
            <a:r>
              <a:rPr lang="de-DE" baseline="0" dirty="0" err="1" smtClean="0"/>
              <a:t>engecheckt</a:t>
            </a:r>
            <a:r>
              <a:rPr lang="de-DE" baseline="0" dirty="0" smtClean="0"/>
              <a:t> wird, wird es in der unteren Liste eingeblendet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Mitglieder auschecken: gewünschtes Mitglied in der Liste durch Anklicken auswählen -&gt; Klick Button „CheckOut“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815E8-D3FB-4D76-8DD8-0EEC28E51623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713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Hinweise:</a:t>
            </a:r>
          </a:p>
          <a:p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Verträge: Alle laufenden Verträge werden angezeigt (z. B. 2-jahres Vertrag, Getränkeflat etc.)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Scans: Ausweis, Vertrag, Kündigung, Atteste etc.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Kurse: Alle Kurse, an denen das Mitglied teilnimmt, werden angezeigt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815E8-D3FB-4D76-8DD8-0EEC28E5162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812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Hinweise:</a:t>
            </a:r>
          </a:p>
          <a:p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Verträge: Alle laufenden Verträge werden angezeigt (z. B. 2-jahres Vertrag, Getränkeflat etc.)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Scans: Ausweis, Vertrag, Kündigung, Atteste etc.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Kurse: Alle Kurse, an denen das Mitglied teilnimmt, werden angezeigt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815E8-D3FB-4D76-8DD8-0EEC28E5162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8261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815E8-D3FB-4D76-8DD8-0EEC28E5162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447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815E8-D3FB-4D76-8DD8-0EEC28E5162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034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815E8-D3FB-4D76-8DD8-0EEC28E5162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570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815E8-D3FB-4D76-8DD8-0EEC28E5162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382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815E8-D3FB-4D76-8DD8-0EEC28E5162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741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815E8-D3FB-4D76-8DD8-0EEC28E5162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151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F62EEF-56C7-446A-97A1-ADE24196F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567ED6E-04AD-4BEC-9A97-5EF64FE01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33372A-3073-47DD-85AC-D2BE0F394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2DC3B-32B4-48D7-877C-A0C6A9646FD5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E5C922-0D8B-4A8C-B519-708286CE4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583693-7C64-43E0-B08D-E0D1CD38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6AB3-2550-4A29-BA30-2193A50A26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851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EB7C6-5850-490D-8A7D-B4A733236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E2577C-D3BF-4423-88C0-DAA5945C1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18D031-929A-4781-A748-4B366523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2DC3B-32B4-48D7-877C-A0C6A9646FD5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C9A97E-C1ED-434A-9501-C0527B16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881CC3-DF85-4C1A-B418-E9C646A1E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6AB3-2550-4A29-BA30-2193A50A26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50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776DE56-AAFA-4E2E-8EB0-AFB7040DA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02219B-01E6-4066-BE93-A857488D9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6E370C-7278-4AAF-BD26-A2A648A47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2DC3B-32B4-48D7-877C-A0C6A9646FD5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713EE2-83FA-4C19-B2B0-2046BB2BD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F8F6B3-91C9-4F3B-B33E-9D1F58FA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6AB3-2550-4A29-BA30-2193A50A26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596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21B02A-DC39-43F4-BF24-8A984161A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5899A7-4A85-4541-83EC-8A42EAAAA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0A1AFC-2BD3-4134-93C7-4DCDACE9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2DC3B-32B4-48D7-877C-A0C6A9646FD5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DE7BB7-9F54-486C-B436-5E78EE577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4FCF84-DA3E-42F9-B786-AE4A6D6D5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6AB3-2550-4A29-BA30-2193A50A26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5700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1C99CA-8BAA-4BC7-8210-CA5A345E0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028A21-E390-4373-B69F-187F08F6E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FB8660-5CC4-4686-9A52-CC6A1026D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2DC3B-32B4-48D7-877C-A0C6A9646FD5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820F8-3430-4437-9C46-FB5171D3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C2DB9E-E4A4-41AA-86D4-0B92C1F9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6AB3-2550-4A29-BA30-2193A50A26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83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3021DB-8F9C-4BB3-A46B-06A34FEE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4271F6-E403-4C34-818C-2991211AD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D30096-2840-4361-A84B-058810D8C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8A33B4-B0EF-4525-B981-EA2DD76FA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2DC3B-32B4-48D7-877C-A0C6A9646FD5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D91B20-C21B-45B8-AB1E-5075885B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57C107-387C-4B36-840A-8F810E3DE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6AB3-2550-4A29-BA30-2193A50A26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636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5EB5FD-6F6C-41BB-A678-E8E057646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F9716F-861D-4DE3-B535-33CDA7833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C275FF-4ED2-4E6D-863D-6E6721E61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4B0282C-9660-4E17-B54F-EED15FB7F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FC8B188-AE9C-432D-819A-EFC1330E11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B043C6D-136F-4219-9D72-3D3069782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2DC3B-32B4-48D7-877C-A0C6A9646FD5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0C452D0-5D2E-40E4-AAAE-63E920ECD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1967CC5-9C23-4EE2-8901-B2F822E47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6AB3-2550-4A29-BA30-2193A50A26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2247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8C8AF6-8714-40A7-B5F7-C08A06D6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155FE8-E7E6-402F-91F5-9EF9DB757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2DC3B-32B4-48D7-877C-A0C6A9646FD5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BFE5654-8583-445A-AF12-167A57591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BBD2E6-EC6C-4806-98B9-3D6872D75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6AB3-2550-4A29-BA30-2193A50A26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554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329391B-417E-4D05-8C9B-A9CC6BA75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2DC3B-32B4-48D7-877C-A0C6A9646FD5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8C10A69-BAEA-4819-A631-E8980BF40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1ABF7C-F7B8-404B-9068-7BC7CC1A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6AB3-2550-4A29-BA30-2193A50A26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73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D1DAA3-0D2B-4E54-A63F-DBBF6C9F0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BAFF39-28CF-4877-8FC0-7E17BD68E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6BF3E1-E3E0-4B4A-B9B0-D5D1C37DC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EF82B1-AA00-409D-A8F9-25DD18146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2DC3B-32B4-48D7-877C-A0C6A9646FD5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A44004-616F-4B42-A62D-25D460F1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9079DD-DF8B-4653-B2B0-B0A191AEF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6AB3-2550-4A29-BA30-2193A50A26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40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AF7D49-4EA2-440C-A152-016A226A0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EEAD14E-ABE5-433C-B9E1-1E811C0A0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39370D-31B9-4331-9984-50CEF0ED5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FBEECF-20D5-4A88-BE01-A991B5350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2DC3B-32B4-48D7-877C-A0C6A9646FD5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A6640C-3B1B-4918-950A-23C999FD4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46EC10-9A05-498F-9A99-A4BE36AC0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6AB3-2550-4A29-BA30-2193A50A26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799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4F7D0BB-2487-4338-9F8D-A1649F12B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417005-3B2C-4E03-8FD8-BEADD40F3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FB13C5-ACC7-4D84-A53F-8A4CCEA8A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2DC3B-32B4-48D7-877C-A0C6A9646FD5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E08730-CEBC-44C7-93CF-EF2D21C17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935488-C63E-470A-8748-4FC351A52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C6AB3-2550-4A29-BA30-2193A50A26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6427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33A2248-3BF6-48AE-B6BB-8122A2C0EFD2}"/>
              </a:ext>
            </a:extLst>
          </p:cNvPr>
          <p:cNvSpPr/>
          <p:nvPr/>
        </p:nvSpPr>
        <p:spPr>
          <a:xfrm>
            <a:off x="1126433" y="975690"/>
            <a:ext cx="1934818" cy="3975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Kunden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7077923-3457-4BF2-AA46-E480E2FE85F5}"/>
              </a:ext>
            </a:extLst>
          </p:cNvPr>
          <p:cNvSpPr/>
          <p:nvPr/>
        </p:nvSpPr>
        <p:spPr>
          <a:xfrm>
            <a:off x="1126433" y="2128630"/>
            <a:ext cx="1934818" cy="397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Terminplaner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64CD5E7-23E9-40A3-8C6C-A54F347A09E0}"/>
              </a:ext>
            </a:extLst>
          </p:cNvPr>
          <p:cNvSpPr/>
          <p:nvPr/>
        </p:nvSpPr>
        <p:spPr>
          <a:xfrm>
            <a:off x="1126433" y="2705100"/>
            <a:ext cx="1934818" cy="397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Kurspläne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DCAD28A-0AC9-4475-8615-7F2809A491F2}"/>
              </a:ext>
            </a:extLst>
          </p:cNvPr>
          <p:cNvSpPr/>
          <p:nvPr/>
        </p:nvSpPr>
        <p:spPr>
          <a:xfrm>
            <a:off x="1126433" y="3281569"/>
            <a:ext cx="1934818" cy="397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Zeitbuchungen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DFB1170-01F3-45EB-8A2B-1DF5F630552E}"/>
              </a:ext>
            </a:extLst>
          </p:cNvPr>
          <p:cNvSpPr txBox="1"/>
          <p:nvPr/>
        </p:nvSpPr>
        <p:spPr>
          <a:xfrm>
            <a:off x="1126432" y="543339"/>
            <a:ext cx="654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KUNDEN – Bild 1: Startbild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80BE13C5-8900-42E9-A05B-44BC4150B059}"/>
              </a:ext>
            </a:extLst>
          </p:cNvPr>
          <p:cNvSpPr/>
          <p:nvPr/>
        </p:nvSpPr>
        <p:spPr>
          <a:xfrm>
            <a:off x="3760716" y="975690"/>
            <a:ext cx="8086727" cy="533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5AF4A322-8790-425E-B4AD-A62A4660194C}"/>
              </a:ext>
            </a:extLst>
          </p:cNvPr>
          <p:cNvSpPr/>
          <p:nvPr/>
        </p:nvSpPr>
        <p:spPr>
          <a:xfrm>
            <a:off x="1126433" y="1552160"/>
            <a:ext cx="1934818" cy="397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Mitarbeiter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FF4747C9-9785-4001-95C6-B22A3A2ED173}"/>
              </a:ext>
            </a:extLst>
          </p:cNvPr>
          <p:cNvSpPr txBox="1"/>
          <p:nvPr/>
        </p:nvSpPr>
        <p:spPr>
          <a:xfrm>
            <a:off x="3760716" y="1047749"/>
            <a:ext cx="2431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Kundeninformation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85289653-799D-4673-AC23-1D4FC80B1A27}"/>
              </a:ext>
            </a:extLst>
          </p:cNvPr>
          <p:cNvSpPr/>
          <p:nvPr/>
        </p:nvSpPr>
        <p:spPr>
          <a:xfrm>
            <a:off x="5579168" y="2555653"/>
            <a:ext cx="161676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770A5136-0E64-4A2D-B46C-8E063BAB0E84}"/>
              </a:ext>
            </a:extLst>
          </p:cNvPr>
          <p:cNvSpPr/>
          <p:nvPr/>
        </p:nvSpPr>
        <p:spPr>
          <a:xfrm>
            <a:off x="5579167" y="2960804"/>
            <a:ext cx="161676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64919642-FDEC-4741-B480-EFF2AEBEEF9D}"/>
              </a:ext>
            </a:extLst>
          </p:cNvPr>
          <p:cNvSpPr/>
          <p:nvPr/>
        </p:nvSpPr>
        <p:spPr>
          <a:xfrm>
            <a:off x="5579166" y="3381466"/>
            <a:ext cx="161676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7A2C3ECA-6B6A-4EEF-B6B5-89D59B216552}"/>
              </a:ext>
            </a:extLst>
          </p:cNvPr>
          <p:cNvSpPr/>
          <p:nvPr/>
        </p:nvSpPr>
        <p:spPr>
          <a:xfrm>
            <a:off x="5579165" y="3783833"/>
            <a:ext cx="161676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FBE95F21-6A7C-481F-AA24-042022842CAE}"/>
              </a:ext>
            </a:extLst>
          </p:cNvPr>
          <p:cNvSpPr/>
          <p:nvPr/>
        </p:nvSpPr>
        <p:spPr>
          <a:xfrm>
            <a:off x="6228521" y="4407692"/>
            <a:ext cx="96740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Suchen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EF574CBD-BAAD-430F-99AF-2AD7B9A721DD}"/>
              </a:ext>
            </a:extLst>
          </p:cNvPr>
          <p:cNvSpPr/>
          <p:nvPr/>
        </p:nvSpPr>
        <p:spPr>
          <a:xfrm>
            <a:off x="7931429" y="2555653"/>
            <a:ext cx="251791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92D050"/>
                </a:solidFill>
              </a:rPr>
              <a:t>+</a:t>
            </a:r>
            <a:r>
              <a:rPr lang="de-DE" sz="1400" dirty="0">
                <a:solidFill>
                  <a:schemeClr val="tx1"/>
                </a:solidFill>
              </a:rPr>
              <a:t> Kunde hinzufügen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7CD819D9-CCF5-4B8B-9941-70B8CCB464B5}"/>
              </a:ext>
            </a:extLst>
          </p:cNvPr>
          <p:cNvSpPr txBox="1"/>
          <p:nvPr/>
        </p:nvSpPr>
        <p:spPr>
          <a:xfrm>
            <a:off x="4017271" y="3783832"/>
            <a:ext cx="1305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Geburtsdatum: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D0099AA3-380D-4356-8A22-790E48718ABA}"/>
              </a:ext>
            </a:extLst>
          </p:cNvPr>
          <p:cNvSpPr txBox="1"/>
          <p:nvPr/>
        </p:nvSpPr>
        <p:spPr>
          <a:xfrm>
            <a:off x="4017271" y="3381466"/>
            <a:ext cx="1239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Vorname: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CB0FB977-B8BE-4C31-BB1B-6261C36D28BC}"/>
              </a:ext>
            </a:extLst>
          </p:cNvPr>
          <p:cNvSpPr txBox="1"/>
          <p:nvPr/>
        </p:nvSpPr>
        <p:spPr>
          <a:xfrm>
            <a:off x="4017271" y="2958019"/>
            <a:ext cx="1239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Nachname: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25594815-D7F0-4A6F-9888-39F27D8872D9}"/>
              </a:ext>
            </a:extLst>
          </p:cNvPr>
          <p:cNvSpPr txBox="1"/>
          <p:nvPr/>
        </p:nvSpPr>
        <p:spPr>
          <a:xfrm>
            <a:off x="4017271" y="2555653"/>
            <a:ext cx="1239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Kunden-Nr.:</a:t>
            </a:r>
          </a:p>
        </p:txBody>
      </p:sp>
    </p:spTree>
    <p:extLst>
      <p:ext uri="{BB962C8B-B14F-4D97-AF65-F5344CB8AC3E}">
        <p14:creationId xmlns:p14="http://schemas.microsoft.com/office/powerpoint/2010/main" val="258060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33A2248-3BF6-48AE-B6BB-8122A2C0EFD2}"/>
              </a:ext>
            </a:extLst>
          </p:cNvPr>
          <p:cNvSpPr/>
          <p:nvPr/>
        </p:nvSpPr>
        <p:spPr>
          <a:xfrm>
            <a:off x="1126433" y="975690"/>
            <a:ext cx="1934818" cy="397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Kunden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7077923-3457-4BF2-AA46-E480E2FE85F5}"/>
              </a:ext>
            </a:extLst>
          </p:cNvPr>
          <p:cNvSpPr/>
          <p:nvPr/>
        </p:nvSpPr>
        <p:spPr>
          <a:xfrm>
            <a:off x="1126433" y="2128630"/>
            <a:ext cx="1934818" cy="3975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Terminplaner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64CD5E7-23E9-40A3-8C6C-A54F347A09E0}"/>
              </a:ext>
            </a:extLst>
          </p:cNvPr>
          <p:cNvSpPr/>
          <p:nvPr/>
        </p:nvSpPr>
        <p:spPr>
          <a:xfrm>
            <a:off x="1126433" y="2705100"/>
            <a:ext cx="1934818" cy="397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Kurspläne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DCAD28A-0AC9-4475-8615-7F2809A491F2}"/>
              </a:ext>
            </a:extLst>
          </p:cNvPr>
          <p:cNvSpPr/>
          <p:nvPr/>
        </p:nvSpPr>
        <p:spPr>
          <a:xfrm>
            <a:off x="1126433" y="3281569"/>
            <a:ext cx="1934818" cy="397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Zeitbuchungen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DFB1170-01F3-45EB-8A2B-1DF5F630552E}"/>
              </a:ext>
            </a:extLst>
          </p:cNvPr>
          <p:cNvSpPr txBox="1"/>
          <p:nvPr/>
        </p:nvSpPr>
        <p:spPr>
          <a:xfrm>
            <a:off x="1126432" y="543339"/>
            <a:ext cx="654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Terminplaner – Bild </a:t>
            </a:r>
            <a:r>
              <a:rPr lang="de-DE" dirty="0" smtClean="0"/>
              <a:t>4: Detailansicht Termin</a:t>
            </a:r>
            <a:endParaRPr lang="de-DE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80BE13C5-8900-42E9-A05B-44BC4150B059}"/>
              </a:ext>
            </a:extLst>
          </p:cNvPr>
          <p:cNvSpPr/>
          <p:nvPr/>
        </p:nvSpPr>
        <p:spPr>
          <a:xfrm>
            <a:off x="3760716" y="975690"/>
            <a:ext cx="8086727" cy="533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5AF4A322-8790-425E-B4AD-A62A4660194C}"/>
              </a:ext>
            </a:extLst>
          </p:cNvPr>
          <p:cNvSpPr/>
          <p:nvPr/>
        </p:nvSpPr>
        <p:spPr>
          <a:xfrm>
            <a:off x="1126433" y="1552160"/>
            <a:ext cx="1934818" cy="397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Mitarbeiter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FF4747C9-9785-4001-95C6-B22A3A2ED173}"/>
              </a:ext>
            </a:extLst>
          </p:cNvPr>
          <p:cNvSpPr txBox="1"/>
          <p:nvPr/>
        </p:nvSpPr>
        <p:spPr>
          <a:xfrm>
            <a:off x="3760716" y="1047749"/>
            <a:ext cx="2431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Terminansicht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322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33A2248-3BF6-48AE-B6BB-8122A2C0EFD2}"/>
              </a:ext>
            </a:extLst>
          </p:cNvPr>
          <p:cNvSpPr/>
          <p:nvPr/>
        </p:nvSpPr>
        <p:spPr>
          <a:xfrm>
            <a:off x="1126433" y="975690"/>
            <a:ext cx="1934818" cy="397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Kunden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7077923-3457-4BF2-AA46-E480E2FE85F5}"/>
              </a:ext>
            </a:extLst>
          </p:cNvPr>
          <p:cNvSpPr/>
          <p:nvPr/>
        </p:nvSpPr>
        <p:spPr>
          <a:xfrm>
            <a:off x="1126433" y="2128630"/>
            <a:ext cx="1934818" cy="3975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Terminplaner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64CD5E7-23E9-40A3-8C6C-A54F347A09E0}"/>
              </a:ext>
            </a:extLst>
          </p:cNvPr>
          <p:cNvSpPr/>
          <p:nvPr/>
        </p:nvSpPr>
        <p:spPr>
          <a:xfrm>
            <a:off x="1126433" y="2705100"/>
            <a:ext cx="1934818" cy="397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Kurspläne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DCAD28A-0AC9-4475-8615-7F2809A491F2}"/>
              </a:ext>
            </a:extLst>
          </p:cNvPr>
          <p:cNvSpPr/>
          <p:nvPr/>
        </p:nvSpPr>
        <p:spPr>
          <a:xfrm>
            <a:off x="1126433" y="3281569"/>
            <a:ext cx="1934818" cy="397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Zeitbuchungen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DFB1170-01F3-45EB-8A2B-1DF5F630552E}"/>
              </a:ext>
            </a:extLst>
          </p:cNvPr>
          <p:cNvSpPr txBox="1"/>
          <p:nvPr/>
        </p:nvSpPr>
        <p:spPr>
          <a:xfrm>
            <a:off x="1126432" y="543339"/>
            <a:ext cx="654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Terminplaner – Bild </a:t>
            </a:r>
            <a:r>
              <a:rPr lang="de-DE" dirty="0"/>
              <a:t>5</a:t>
            </a:r>
            <a:r>
              <a:rPr lang="de-DE" dirty="0" smtClean="0"/>
              <a:t>: Neuer Termin</a:t>
            </a:r>
            <a:endParaRPr lang="de-DE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80BE13C5-8900-42E9-A05B-44BC4150B059}"/>
              </a:ext>
            </a:extLst>
          </p:cNvPr>
          <p:cNvSpPr/>
          <p:nvPr/>
        </p:nvSpPr>
        <p:spPr>
          <a:xfrm>
            <a:off x="3760716" y="975690"/>
            <a:ext cx="8086727" cy="533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5AF4A322-8790-425E-B4AD-A62A4660194C}"/>
              </a:ext>
            </a:extLst>
          </p:cNvPr>
          <p:cNvSpPr/>
          <p:nvPr/>
        </p:nvSpPr>
        <p:spPr>
          <a:xfrm>
            <a:off x="1126433" y="1552160"/>
            <a:ext cx="1934818" cy="397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Mitarbeiter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FF4747C9-9785-4001-95C6-B22A3A2ED173}"/>
              </a:ext>
            </a:extLst>
          </p:cNvPr>
          <p:cNvSpPr txBox="1"/>
          <p:nvPr/>
        </p:nvSpPr>
        <p:spPr>
          <a:xfrm>
            <a:off x="3760715" y="1047749"/>
            <a:ext cx="266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Neuen Termin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651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hteck 83"/>
          <p:cNvSpPr/>
          <p:nvPr/>
        </p:nvSpPr>
        <p:spPr>
          <a:xfrm>
            <a:off x="3906645" y="5651228"/>
            <a:ext cx="7810503" cy="3259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83" name="Rechteck 82"/>
          <p:cNvSpPr/>
          <p:nvPr/>
        </p:nvSpPr>
        <p:spPr>
          <a:xfrm>
            <a:off x="3906645" y="4993969"/>
            <a:ext cx="7810503" cy="3259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82" name="Rechteck 81"/>
          <p:cNvSpPr/>
          <p:nvPr/>
        </p:nvSpPr>
        <p:spPr>
          <a:xfrm>
            <a:off x="3898823" y="4325266"/>
            <a:ext cx="7810503" cy="3259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81" name="Rechteck 80"/>
          <p:cNvSpPr/>
          <p:nvPr/>
        </p:nvSpPr>
        <p:spPr>
          <a:xfrm>
            <a:off x="3898824" y="3660749"/>
            <a:ext cx="7810503" cy="3259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80" name="Rechteck 79"/>
          <p:cNvSpPr/>
          <p:nvPr/>
        </p:nvSpPr>
        <p:spPr>
          <a:xfrm>
            <a:off x="3898824" y="2995998"/>
            <a:ext cx="7810503" cy="3259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33A2248-3BF6-48AE-B6BB-8122A2C0EFD2}"/>
              </a:ext>
            </a:extLst>
          </p:cNvPr>
          <p:cNvSpPr/>
          <p:nvPr/>
        </p:nvSpPr>
        <p:spPr>
          <a:xfrm>
            <a:off x="1126433" y="975690"/>
            <a:ext cx="1934818" cy="397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Kunden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7077923-3457-4BF2-AA46-E480E2FE85F5}"/>
              </a:ext>
            </a:extLst>
          </p:cNvPr>
          <p:cNvSpPr/>
          <p:nvPr/>
        </p:nvSpPr>
        <p:spPr>
          <a:xfrm>
            <a:off x="1126433" y="2128630"/>
            <a:ext cx="1934818" cy="397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Terminplaner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64CD5E7-23E9-40A3-8C6C-A54F347A09E0}"/>
              </a:ext>
            </a:extLst>
          </p:cNvPr>
          <p:cNvSpPr/>
          <p:nvPr/>
        </p:nvSpPr>
        <p:spPr>
          <a:xfrm>
            <a:off x="1126433" y="2705100"/>
            <a:ext cx="1934818" cy="3975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Kurspläne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DCAD28A-0AC9-4475-8615-7F2809A491F2}"/>
              </a:ext>
            </a:extLst>
          </p:cNvPr>
          <p:cNvSpPr/>
          <p:nvPr/>
        </p:nvSpPr>
        <p:spPr>
          <a:xfrm>
            <a:off x="1126433" y="3281569"/>
            <a:ext cx="1934818" cy="397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Zeitbuchungen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DFB1170-01F3-45EB-8A2B-1DF5F630552E}"/>
              </a:ext>
            </a:extLst>
          </p:cNvPr>
          <p:cNvSpPr txBox="1"/>
          <p:nvPr/>
        </p:nvSpPr>
        <p:spPr>
          <a:xfrm>
            <a:off x="1126432" y="543339"/>
            <a:ext cx="654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Kurspläne</a:t>
            </a:r>
            <a:r>
              <a:rPr lang="de-DE" dirty="0" smtClean="0"/>
              <a:t> </a:t>
            </a:r>
            <a:r>
              <a:rPr lang="de-DE" dirty="0"/>
              <a:t>– Bild </a:t>
            </a:r>
            <a:r>
              <a:rPr lang="de-DE" dirty="0" smtClean="0"/>
              <a:t>1: Kursübersicht </a:t>
            </a:r>
            <a:endParaRPr lang="de-DE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80BE13C5-8900-42E9-A05B-44BC4150B059}"/>
              </a:ext>
            </a:extLst>
          </p:cNvPr>
          <p:cNvSpPr/>
          <p:nvPr/>
        </p:nvSpPr>
        <p:spPr>
          <a:xfrm>
            <a:off x="3760716" y="975690"/>
            <a:ext cx="8086727" cy="533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5AF4A322-8790-425E-B4AD-A62A4660194C}"/>
              </a:ext>
            </a:extLst>
          </p:cNvPr>
          <p:cNvSpPr/>
          <p:nvPr/>
        </p:nvSpPr>
        <p:spPr>
          <a:xfrm>
            <a:off x="1126433" y="1552160"/>
            <a:ext cx="1934818" cy="397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Mitarbeiter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FF4747C9-9785-4001-95C6-B22A3A2ED173}"/>
              </a:ext>
            </a:extLst>
          </p:cNvPr>
          <p:cNvSpPr txBox="1"/>
          <p:nvPr/>
        </p:nvSpPr>
        <p:spPr>
          <a:xfrm>
            <a:off x="3760716" y="1047749"/>
            <a:ext cx="2431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Kursplan</a:t>
            </a:r>
            <a:endParaRPr lang="de-DE" dirty="0"/>
          </a:p>
        </p:txBody>
      </p:sp>
      <p:sp>
        <p:nvSpPr>
          <p:cNvPr id="51" name="Rechteck 50"/>
          <p:cNvSpPr/>
          <p:nvPr/>
        </p:nvSpPr>
        <p:spPr>
          <a:xfrm>
            <a:off x="3898825" y="2327412"/>
            <a:ext cx="7810503" cy="3259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52" name="Rechteck 51"/>
          <p:cNvSpPr/>
          <p:nvPr/>
        </p:nvSpPr>
        <p:spPr>
          <a:xfrm>
            <a:off x="3898825" y="1715157"/>
            <a:ext cx="592207" cy="4477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/>
          <p:cNvSpPr/>
          <p:nvPr/>
        </p:nvSpPr>
        <p:spPr>
          <a:xfrm>
            <a:off x="4491032" y="1715157"/>
            <a:ext cx="984140" cy="4477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eck 73"/>
          <p:cNvSpPr/>
          <p:nvPr/>
        </p:nvSpPr>
        <p:spPr>
          <a:xfrm>
            <a:off x="5475543" y="1715150"/>
            <a:ext cx="1022488" cy="4477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Rechteck 74"/>
          <p:cNvSpPr/>
          <p:nvPr/>
        </p:nvSpPr>
        <p:spPr>
          <a:xfrm>
            <a:off x="6504413" y="1715150"/>
            <a:ext cx="1042995" cy="4477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hteck 75"/>
          <p:cNvSpPr/>
          <p:nvPr/>
        </p:nvSpPr>
        <p:spPr>
          <a:xfrm>
            <a:off x="7549253" y="1715152"/>
            <a:ext cx="1020882" cy="4477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hteck 76"/>
          <p:cNvSpPr/>
          <p:nvPr/>
        </p:nvSpPr>
        <p:spPr>
          <a:xfrm>
            <a:off x="8569394" y="1715153"/>
            <a:ext cx="1050854" cy="4477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/>
          <p:cNvSpPr/>
          <p:nvPr/>
        </p:nvSpPr>
        <p:spPr>
          <a:xfrm>
            <a:off x="9620250" y="1715154"/>
            <a:ext cx="1038223" cy="4477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Rechteck 78"/>
          <p:cNvSpPr/>
          <p:nvPr/>
        </p:nvSpPr>
        <p:spPr>
          <a:xfrm>
            <a:off x="10658475" y="1715155"/>
            <a:ext cx="1050853" cy="4477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r Verbinder 15"/>
          <p:cNvCxnSpPr/>
          <p:nvPr/>
        </p:nvCxnSpPr>
        <p:spPr>
          <a:xfrm>
            <a:off x="3898823" y="2327412"/>
            <a:ext cx="781832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906645" y="2356026"/>
            <a:ext cx="584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08:00</a:t>
            </a:r>
            <a:endParaRPr lang="de-DE" sz="1100" dirty="0"/>
          </a:p>
        </p:txBody>
      </p:sp>
      <p:sp>
        <p:nvSpPr>
          <p:cNvPr id="98" name="Textfeld 97"/>
          <p:cNvSpPr txBox="1"/>
          <p:nvPr/>
        </p:nvSpPr>
        <p:spPr>
          <a:xfrm>
            <a:off x="3898455" y="2688233"/>
            <a:ext cx="584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09:00</a:t>
            </a:r>
            <a:endParaRPr lang="de-DE" sz="1100" dirty="0"/>
          </a:p>
        </p:txBody>
      </p:sp>
      <p:sp>
        <p:nvSpPr>
          <p:cNvPr id="99" name="Textfeld 98"/>
          <p:cNvSpPr txBox="1"/>
          <p:nvPr/>
        </p:nvSpPr>
        <p:spPr>
          <a:xfrm>
            <a:off x="3888216" y="3041598"/>
            <a:ext cx="584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10:00</a:t>
            </a:r>
            <a:endParaRPr lang="de-DE" sz="1100" dirty="0"/>
          </a:p>
        </p:txBody>
      </p:sp>
      <p:sp>
        <p:nvSpPr>
          <p:cNvPr id="100" name="Textfeld 99"/>
          <p:cNvSpPr txBox="1"/>
          <p:nvPr/>
        </p:nvSpPr>
        <p:spPr>
          <a:xfrm>
            <a:off x="3871834" y="3364872"/>
            <a:ext cx="584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11:00</a:t>
            </a:r>
            <a:endParaRPr lang="de-DE" sz="1100" dirty="0"/>
          </a:p>
        </p:txBody>
      </p:sp>
      <p:sp>
        <p:nvSpPr>
          <p:cNvPr id="101" name="Textfeld 100"/>
          <p:cNvSpPr txBox="1"/>
          <p:nvPr/>
        </p:nvSpPr>
        <p:spPr>
          <a:xfrm>
            <a:off x="3879654" y="3688714"/>
            <a:ext cx="584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12:00</a:t>
            </a:r>
            <a:endParaRPr lang="de-DE" sz="1100" dirty="0"/>
          </a:p>
        </p:txBody>
      </p:sp>
      <p:sp>
        <p:nvSpPr>
          <p:cNvPr id="102" name="Textfeld 101"/>
          <p:cNvSpPr txBox="1"/>
          <p:nvPr/>
        </p:nvSpPr>
        <p:spPr>
          <a:xfrm>
            <a:off x="3879653" y="4021010"/>
            <a:ext cx="584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13:00</a:t>
            </a:r>
            <a:endParaRPr lang="de-DE" sz="1100" dirty="0"/>
          </a:p>
        </p:txBody>
      </p:sp>
      <p:sp>
        <p:nvSpPr>
          <p:cNvPr id="103" name="Textfeld 102"/>
          <p:cNvSpPr txBox="1"/>
          <p:nvPr/>
        </p:nvSpPr>
        <p:spPr>
          <a:xfrm>
            <a:off x="3888216" y="4357354"/>
            <a:ext cx="584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14:00</a:t>
            </a:r>
            <a:endParaRPr lang="de-DE" sz="1100" dirty="0"/>
          </a:p>
        </p:txBody>
      </p:sp>
      <p:sp>
        <p:nvSpPr>
          <p:cNvPr id="104" name="Textfeld 103"/>
          <p:cNvSpPr txBox="1"/>
          <p:nvPr/>
        </p:nvSpPr>
        <p:spPr>
          <a:xfrm>
            <a:off x="3888216" y="4695940"/>
            <a:ext cx="584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15:00</a:t>
            </a:r>
            <a:endParaRPr lang="de-DE" sz="1100" dirty="0"/>
          </a:p>
        </p:txBody>
      </p:sp>
      <p:sp>
        <p:nvSpPr>
          <p:cNvPr id="105" name="Textfeld 104"/>
          <p:cNvSpPr txBox="1"/>
          <p:nvPr/>
        </p:nvSpPr>
        <p:spPr>
          <a:xfrm>
            <a:off x="3878174" y="5034526"/>
            <a:ext cx="584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16:00</a:t>
            </a:r>
            <a:endParaRPr lang="de-DE" sz="1100" dirty="0"/>
          </a:p>
        </p:txBody>
      </p:sp>
      <p:sp>
        <p:nvSpPr>
          <p:cNvPr id="106" name="Textfeld 105"/>
          <p:cNvSpPr txBox="1"/>
          <p:nvPr/>
        </p:nvSpPr>
        <p:spPr>
          <a:xfrm>
            <a:off x="3878319" y="5356948"/>
            <a:ext cx="584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17:00</a:t>
            </a:r>
            <a:endParaRPr lang="de-DE" sz="1100" dirty="0"/>
          </a:p>
        </p:txBody>
      </p:sp>
      <p:sp>
        <p:nvSpPr>
          <p:cNvPr id="107" name="Textfeld 106"/>
          <p:cNvSpPr txBox="1"/>
          <p:nvPr/>
        </p:nvSpPr>
        <p:spPr>
          <a:xfrm>
            <a:off x="3878319" y="5674593"/>
            <a:ext cx="584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18:00</a:t>
            </a:r>
            <a:endParaRPr lang="de-DE" sz="1100" dirty="0"/>
          </a:p>
        </p:txBody>
      </p:sp>
      <p:sp>
        <p:nvSpPr>
          <p:cNvPr id="19" name="Rechteck 18"/>
          <p:cNvSpPr/>
          <p:nvPr/>
        </p:nvSpPr>
        <p:spPr>
          <a:xfrm>
            <a:off x="10666294" y="2327412"/>
            <a:ext cx="1042294" cy="3865659"/>
          </a:xfrm>
          <a:prstGeom prst="rect">
            <a:avLst/>
          </a:prstGeom>
          <a:solidFill>
            <a:srgbClr val="E17171">
              <a:alpha val="61176"/>
            </a:srgbClr>
          </a:solidFill>
          <a:ln>
            <a:solidFill>
              <a:srgbClr val="E1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10695475" y="2340119"/>
            <a:ext cx="975396" cy="300581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geschlossen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4559309" y="1887188"/>
            <a:ext cx="847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Montag</a:t>
            </a:r>
            <a:endParaRPr lang="de-DE" sz="1400" dirty="0"/>
          </a:p>
        </p:txBody>
      </p:sp>
      <p:sp>
        <p:nvSpPr>
          <p:cNvPr id="112" name="Textfeld 111"/>
          <p:cNvSpPr txBox="1"/>
          <p:nvPr/>
        </p:nvSpPr>
        <p:spPr>
          <a:xfrm>
            <a:off x="5561507" y="1887188"/>
            <a:ext cx="847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Dienstag</a:t>
            </a:r>
            <a:endParaRPr lang="de-DE" sz="1400" dirty="0"/>
          </a:p>
        </p:txBody>
      </p:sp>
      <p:sp>
        <p:nvSpPr>
          <p:cNvPr id="114" name="Textfeld 113"/>
          <p:cNvSpPr txBox="1"/>
          <p:nvPr/>
        </p:nvSpPr>
        <p:spPr>
          <a:xfrm>
            <a:off x="6605677" y="1890531"/>
            <a:ext cx="925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Mittwoch</a:t>
            </a:r>
            <a:endParaRPr lang="de-DE" sz="1400" dirty="0"/>
          </a:p>
        </p:txBody>
      </p:sp>
      <p:sp>
        <p:nvSpPr>
          <p:cNvPr id="115" name="Textfeld 114"/>
          <p:cNvSpPr txBox="1"/>
          <p:nvPr/>
        </p:nvSpPr>
        <p:spPr>
          <a:xfrm>
            <a:off x="7556461" y="1887188"/>
            <a:ext cx="103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Donnerstag</a:t>
            </a:r>
            <a:endParaRPr lang="de-DE" sz="1400" dirty="0"/>
          </a:p>
        </p:txBody>
      </p:sp>
      <p:sp>
        <p:nvSpPr>
          <p:cNvPr id="121" name="Textfeld 120"/>
          <p:cNvSpPr txBox="1"/>
          <p:nvPr/>
        </p:nvSpPr>
        <p:spPr>
          <a:xfrm>
            <a:off x="8760776" y="1887188"/>
            <a:ext cx="847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Freitag</a:t>
            </a:r>
            <a:endParaRPr lang="de-DE" sz="1400" dirty="0"/>
          </a:p>
        </p:txBody>
      </p:sp>
      <p:sp>
        <p:nvSpPr>
          <p:cNvPr id="127" name="Textfeld 126"/>
          <p:cNvSpPr txBox="1"/>
          <p:nvPr/>
        </p:nvSpPr>
        <p:spPr>
          <a:xfrm>
            <a:off x="9739487" y="1882546"/>
            <a:ext cx="847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Samstag</a:t>
            </a:r>
            <a:endParaRPr lang="de-DE" sz="1400" dirty="0"/>
          </a:p>
        </p:txBody>
      </p:sp>
      <p:sp>
        <p:nvSpPr>
          <p:cNvPr id="128" name="Textfeld 127"/>
          <p:cNvSpPr txBox="1"/>
          <p:nvPr/>
        </p:nvSpPr>
        <p:spPr>
          <a:xfrm>
            <a:off x="10823285" y="1882545"/>
            <a:ext cx="847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Sonntag</a:t>
            </a:r>
            <a:endParaRPr lang="de-DE" sz="1400" dirty="0"/>
          </a:p>
        </p:txBody>
      </p:sp>
      <p:sp>
        <p:nvSpPr>
          <p:cNvPr id="132" name="Rechteck: abgerundete Ecken 53">
            <a:extLst>
              <a:ext uri="{FF2B5EF4-FFF2-40B4-BE49-F238E27FC236}">
                <a16:creationId xmlns:a16="http://schemas.microsoft.com/office/drawing/2014/main" id="{AE4E69E2-AEBA-4CB1-8846-175A16309525}"/>
              </a:ext>
            </a:extLst>
          </p:cNvPr>
          <p:cNvSpPr/>
          <p:nvPr/>
        </p:nvSpPr>
        <p:spPr>
          <a:xfrm>
            <a:off x="4507728" y="2643510"/>
            <a:ext cx="937749" cy="5586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Kurs 1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3" name="Rechteck: abgerundete Ecken 53">
            <a:extLst>
              <a:ext uri="{FF2B5EF4-FFF2-40B4-BE49-F238E27FC236}">
                <a16:creationId xmlns:a16="http://schemas.microsoft.com/office/drawing/2014/main" id="{AE4E69E2-AEBA-4CB1-8846-175A16309525}"/>
              </a:ext>
            </a:extLst>
          </p:cNvPr>
          <p:cNvSpPr/>
          <p:nvPr/>
        </p:nvSpPr>
        <p:spPr>
          <a:xfrm>
            <a:off x="4510935" y="3804380"/>
            <a:ext cx="937749" cy="39930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Kurs 2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4" name="Rechteck: abgerundete Ecken 53">
            <a:extLst>
              <a:ext uri="{FF2B5EF4-FFF2-40B4-BE49-F238E27FC236}">
                <a16:creationId xmlns:a16="http://schemas.microsoft.com/office/drawing/2014/main" id="{AE4E69E2-AEBA-4CB1-8846-175A16309525}"/>
              </a:ext>
            </a:extLst>
          </p:cNvPr>
          <p:cNvSpPr/>
          <p:nvPr/>
        </p:nvSpPr>
        <p:spPr>
          <a:xfrm>
            <a:off x="4516549" y="4646796"/>
            <a:ext cx="937749" cy="56411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Kurs 3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7" name="Rechteck: abgerundete Ecken 53">
            <a:extLst>
              <a:ext uri="{FF2B5EF4-FFF2-40B4-BE49-F238E27FC236}">
                <a16:creationId xmlns:a16="http://schemas.microsoft.com/office/drawing/2014/main" id="{AE4E69E2-AEBA-4CB1-8846-175A16309525}"/>
              </a:ext>
            </a:extLst>
          </p:cNvPr>
          <p:cNvSpPr/>
          <p:nvPr/>
        </p:nvSpPr>
        <p:spPr>
          <a:xfrm>
            <a:off x="4514227" y="5319962"/>
            <a:ext cx="937749" cy="34554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Kurs 4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8" name="Rechteck: abgerundete Ecken 53">
            <a:extLst>
              <a:ext uri="{FF2B5EF4-FFF2-40B4-BE49-F238E27FC236}">
                <a16:creationId xmlns:a16="http://schemas.microsoft.com/office/drawing/2014/main" id="{AE4E69E2-AEBA-4CB1-8846-175A16309525}"/>
              </a:ext>
            </a:extLst>
          </p:cNvPr>
          <p:cNvSpPr/>
          <p:nvPr/>
        </p:nvSpPr>
        <p:spPr>
          <a:xfrm>
            <a:off x="5518381" y="2425989"/>
            <a:ext cx="937749" cy="5586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Kurs 1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1" name="Rechteck: abgerundete Ecken 53">
            <a:extLst>
              <a:ext uri="{FF2B5EF4-FFF2-40B4-BE49-F238E27FC236}">
                <a16:creationId xmlns:a16="http://schemas.microsoft.com/office/drawing/2014/main" id="{AE4E69E2-AEBA-4CB1-8846-175A16309525}"/>
              </a:ext>
            </a:extLst>
          </p:cNvPr>
          <p:cNvSpPr/>
          <p:nvPr/>
        </p:nvSpPr>
        <p:spPr>
          <a:xfrm>
            <a:off x="5521588" y="3586859"/>
            <a:ext cx="937749" cy="39930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Kurs 2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2" name="Rechteck: abgerundete Ecken 53">
            <a:extLst>
              <a:ext uri="{FF2B5EF4-FFF2-40B4-BE49-F238E27FC236}">
                <a16:creationId xmlns:a16="http://schemas.microsoft.com/office/drawing/2014/main" id="{AE4E69E2-AEBA-4CB1-8846-175A16309525}"/>
              </a:ext>
            </a:extLst>
          </p:cNvPr>
          <p:cNvSpPr/>
          <p:nvPr/>
        </p:nvSpPr>
        <p:spPr>
          <a:xfrm>
            <a:off x="5527202" y="4429275"/>
            <a:ext cx="937749" cy="56411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Kurs 3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9" name="Rechteck: abgerundete Ecken 53">
            <a:extLst>
              <a:ext uri="{FF2B5EF4-FFF2-40B4-BE49-F238E27FC236}">
                <a16:creationId xmlns:a16="http://schemas.microsoft.com/office/drawing/2014/main" id="{AE4E69E2-AEBA-4CB1-8846-175A16309525}"/>
              </a:ext>
            </a:extLst>
          </p:cNvPr>
          <p:cNvSpPr/>
          <p:nvPr/>
        </p:nvSpPr>
        <p:spPr>
          <a:xfrm>
            <a:off x="5524880" y="5102441"/>
            <a:ext cx="937749" cy="34554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Kurs 4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7" name="Rechteck: abgerundete Ecken 53">
            <a:extLst>
              <a:ext uri="{FF2B5EF4-FFF2-40B4-BE49-F238E27FC236}">
                <a16:creationId xmlns:a16="http://schemas.microsoft.com/office/drawing/2014/main" id="{AE4E69E2-AEBA-4CB1-8846-175A16309525}"/>
              </a:ext>
            </a:extLst>
          </p:cNvPr>
          <p:cNvSpPr/>
          <p:nvPr/>
        </p:nvSpPr>
        <p:spPr>
          <a:xfrm>
            <a:off x="5531354" y="5512533"/>
            <a:ext cx="937749" cy="56411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Kurs 5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60" name="Rechteck: abgerundete Ecken 53">
            <a:extLst>
              <a:ext uri="{FF2B5EF4-FFF2-40B4-BE49-F238E27FC236}">
                <a16:creationId xmlns:a16="http://schemas.microsoft.com/office/drawing/2014/main" id="{AE4E69E2-AEBA-4CB1-8846-175A16309525}"/>
              </a:ext>
            </a:extLst>
          </p:cNvPr>
          <p:cNvSpPr/>
          <p:nvPr/>
        </p:nvSpPr>
        <p:spPr>
          <a:xfrm>
            <a:off x="6544287" y="2645457"/>
            <a:ext cx="937749" cy="5586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Kurs 1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63" name="Rechteck: abgerundete Ecken 53">
            <a:extLst>
              <a:ext uri="{FF2B5EF4-FFF2-40B4-BE49-F238E27FC236}">
                <a16:creationId xmlns:a16="http://schemas.microsoft.com/office/drawing/2014/main" id="{AE4E69E2-AEBA-4CB1-8846-175A16309525}"/>
              </a:ext>
            </a:extLst>
          </p:cNvPr>
          <p:cNvSpPr/>
          <p:nvPr/>
        </p:nvSpPr>
        <p:spPr>
          <a:xfrm>
            <a:off x="6547494" y="3806327"/>
            <a:ext cx="937749" cy="39930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Kurs 2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64" name="Rechteck: abgerundete Ecken 53">
            <a:extLst>
              <a:ext uri="{FF2B5EF4-FFF2-40B4-BE49-F238E27FC236}">
                <a16:creationId xmlns:a16="http://schemas.microsoft.com/office/drawing/2014/main" id="{AE4E69E2-AEBA-4CB1-8846-175A16309525}"/>
              </a:ext>
            </a:extLst>
          </p:cNvPr>
          <p:cNvSpPr/>
          <p:nvPr/>
        </p:nvSpPr>
        <p:spPr>
          <a:xfrm>
            <a:off x="6553108" y="4648743"/>
            <a:ext cx="937749" cy="56411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Kurs 3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65" name="Rechteck: abgerundete Ecken 53">
            <a:extLst>
              <a:ext uri="{FF2B5EF4-FFF2-40B4-BE49-F238E27FC236}">
                <a16:creationId xmlns:a16="http://schemas.microsoft.com/office/drawing/2014/main" id="{AE4E69E2-AEBA-4CB1-8846-175A16309525}"/>
              </a:ext>
            </a:extLst>
          </p:cNvPr>
          <p:cNvSpPr/>
          <p:nvPr/>
        </p:nvSpPr>
        <p:spPr>
          <a:xfrm>
            <a:off x="6550786" y="5321909"/>
            <a:ext cx="937749" cy="34554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Kurs 4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66" name="Rechteck: abgerundete Ecken 53">
            <a:extLst>
              <a:ext uri="{FF2B5EF4-FFF2-40B4-BE49-F238E27FC236}">
                <a16:creationId xmlns:a16="http://schemas.microsoft.com/office/drawing/2014/main" id="{AE4E69E2-AEBA-4CB1-8846-175A16309525}"/>
              </a:ext>
            </a:extLst>
          </p:cNvPr>
          <p:cNvSpPr/>
          <p:nvPr/>
        </p:nvSpPr>
        <p:spPr>
          <a:xfrm>
            <a:off x="7610568" y="2425989"/>
            <a:ext cx="937749" cy="5586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Kurs 1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67" name="Rechteck: abgerundete Ecken 53">
            <a:extLst>
              <a:ext uri="{FF2B5EF4-FFF2-40B4-BE49-F238E27FC236}">
                <a16:creationId xmlns:a16="http://schemas.microsoft.com/office/drawing/2014/main" id="{AE4E69E2-AEBA-4CB1-8846-175A16309525}"/>
              </a:ext>
            </a:extLst>
          </p:cNvPr>
          <p:cNvSpPr/>
          <p:nvPr/>
        </p:nvSpPr>
        <p:spPr>
          <a:xfrm>
            <a:off x="7613775" y="3586859"/>
            <a:ext cx="937749" cy="39930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Kurs 2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68" name="Rechteck: abgerundete Ecken 53">
            <a:extLst>
              <a:ext uri="{FF2B5EF4-FFF2-40B4-BE49-F238E27FC236}">
                <a16:creationId xmlns:a16="http://schemas.microsoft.com/office/drawing/2014/main" id="{AE4E69E2-AEBA-4CB1-8846-175A16309525}"/>
              </a:ext>
            </a:extLst>
          </p:cNvPr>
          <p:cNvSpPr/>
          <p:nvPr/>
        </p:nvSpPr>
        <p:spPr>
          <a:xfrm>
            <a:off x="7619389" y="4429275"/>
            <a:ext cx="937749" cy="56411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Kurs 3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69" name="Rechteck: abgerundete Ecken 53">
            <a:extLst>
              <a:ext uri="{FF2B5EF4-FFF2-40B4-BE49-F238E27FC236}">
                <a16:creationId xmlns:a16="http://schemas.microsoft.com/office/drawing/2014/main" id="{AE4E69E2-AEBA-4CB1-8846-175A16309525}"/>
              </a:ext>
            </a:extLst>
          </p:cNvPr>
          <p:cNvSpPr/>
          <p:nvPr/>
        </p:nvSpPr>
        <p:spPr>
          <a:xfrm>
            <a:off x="7617067" y="5102441"/>
            <a:ext cx="937749" cy="34554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Kurs 4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70" name="Rechteck: abgerundete Ecken 53">
            <a:extLst>
              <a:ext uri="{FF2B5EF4-FFF2-40B4-BE49-F238E27FC236}">
                <a16:creationId xmlns:a16="http://schemas.microsoft.com/office/drawing/2014/main" id="{AE4E69E2-AEBA-4CB1-8846-175A16309525}"/>
              </a:ext>
            </a:extLst>
          </p:cNvPr>
          <p:cNvSpPr/>
          <p:nvPr/>
        </p:nvSpPr>
        <p:spPr>
          <a:xfrm>
            <a:off x="7623541" y="5512533"/>
            <a:ext cx="937749" cy="56411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Kurs 5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71" name="Rechteck: abgerundete Ecken 53">
            <a:extLst>
              <a:ext uri="{FF2B5EF4-FFF2-40B4-BE49-F238E27FC236}">
                <a16:creationId xmlns:a16="http://schemas.microsoft.com/office/drawing/2014/main" id="{AE4E69E2-AEBA-4CB1-8846-175A16309525}"/>
              </a:ext>
            </a:extLst>
          </p:cNvPr>
          <p:cNvSpPr/>
          <p:nvPr/>
        </p:nvSpPr>
        <p:spPr>
          <a:xfrm>
            <a:off x="8645527" y="2425989"/>
            <a:ext cx="937749" cy="5586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Kurs 1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72" name="Rechteck: abgerundete Ecken 53">
            <a:extLst>
              <a:ext uri="{FF2B5EF4-FFF2-40B4-BE49-F238E27FC236}">
                <a16:creationId xmlns:a16="http://schemas.microsoft.com/office/drawing/2014/main" id="{AE4E69E2-AEBA-4CB1-8846-175A16309525}"/>
              </a:ext>
            </a:extLst>
          </p:cNvPr>
          <p:cNvSpPr/>
          <p:nvPr/>
        </p:nvSpPr>
        <p:spPr>
          <a:xfrm>
            <a:off x="8648734" y="3586859"/>
            <a:ext cx="937749" cy="39930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Kurs 2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73" name="Rechteck: abgerundete Ecken 53">
            <a:extLst>
              <a:ext uri="{FF2B5EF4-FFF2-40B4-BE49-F238E27FC236}">
                <a16:creationId xmlns:a16="http://schemas.microsoft.com/office/drawing/2014/main" id="{AE4E69E2-AEBA-4CB1-8846-175A16309525}"/>
              </a:ext>
            </a:extLst>
          </p:cNvPr>
          <p:cNvSpPr/>
          <p:nvPr/>
        </p:nvSpPr>
        <p:spPr>
          <a:xfrm>
            <a:off x="8654348" y="4429275"/>
            <a:ext cx="937749" cy="56411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Kurs 3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77" name="Rechteck: abgerundete Ecken 53">
            <a:extLst>
              <a:ext uri="{FF2B5EF4-FFF2-40B4-BE49-F238E27FC236}">
                <a16:creationId xmlns:a16="http://schemas.microsoft.com/office/drawing/2014/main" id="{AE4E69E2-AEBA-4CB1-8846-175A16309525}"/>
              </a:ext>
            </a:extLst>
          </p:cNvPr>
          <p:cNvSpPr/>
          <p:nvPr/>
        </p:nvSpPr>
        <p:spPr>
          <a:xfrm>
            <a:off x="8652026" y="5102441"/>
            <a:ext cx="937749" cy="34554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Kurs 4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78" name="Rechteck: abgerundete Ecken 53">
            <a:extLst>
              <a:ext uri="{FF2B5EF4-FFF2-40B4-BE49-F238E27FC236}">
                <a16:creationId xmlns:a16="http://schemas.microsoft.com/office/drawing/2014/main" id="{AE4E69E2-AEBA-4CB1-8846-175A16309525}"/>
              </a:ext>
            </a:extLst>
          </p:cNvPr>
          <p:cNvSpPr/>
          <p:nvPr/>
        </p:nvSpPr>
        <p:spPr>
          <a:xfrm>
            <a:off x="8658500" y="5512533"/>
            <a:ext cx="937749" cy="56411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Kurs 5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79" name="Rechteck: abgerundete Ecken 53">
            <a:extLst>
              <a:ext uri="{FF2B5EF4-FFF2-40B4-BE49-F238E27FC236}">
                <a16:creationId xmlns:a16="http://schemas.microsoft.com/office/drawing/2014/main" id="{AE4E69E2-AEBA-4CB1-8846-175A16309525}"/>
              </a:ext>
            </a:extLst>
          </p:cNvPr>
          <p:cNvSpPr/>
          <p:nvPr/>
        </p:nvSpPr>
        <p:spPr>
          <a:xfrm>
            <a:off x="9670194" y="2640700"/>
            <a:ext cx="937749" cy="5586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Kurs 1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80" name="Rechteck: abgerundete Ecken 53">
            <a:extLst>
              <a:ext uri="{FF2B5EF4-FFF2-40B4-BE49-F238E27FC236}">
                <a16:creationId xmlns:a16="http://schemas.microsoft.com/office/drawing/2014/main" id="{AE4E69E2-AEBA-4CB1-8846-175A16309525}"/>
              </a:ext>
            </a:extLst>
          </p:cNvPr>
          <p:cNvSpPr/>
          <p:nvPr/>
        </p:nvSpPr>
        <p:spPr>
          <a:xfrm>
            <a:off x="9673401" y="3801570"/>
            <a:ext cx="937749" cy="39930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Kurs 2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81" name="Rechteck: abgerundete Ecken 53">
            <a:extLst>
              <a:ext uri="{FF2B5EF4-FFF2-40B4-BE49-F238E27FC236}">
                <a16:creationId xmlns:a16="http://schemas.microsoft.com/office/drawing/2014/main" id="{AE4E69E2-AEBA-4CB1-8846-175A16309525}"/>
              </a:ext>
            </a:extLst>
          </p:cNvPr>
          <p:cNvSpPr/>
          <p:nvPr/>
        </p:nvSpPr>
        <p:spPr>
          <a:xfrm>
            <a:off x="9679015" y="4643986"/>
            <a:ext cx="937749" cy="56411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Kurs 3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82" name="Rechteck: abgerundete Ecken 53">
            <a:extLst>
              <a:ext uri="{FF2B5EF4-FFF2-40B4-BE49-F238E27FC236}">
                <a16:creationId xmlns:a16="http://schemas.microsoft.com/office/drawing/2014/main" id="{AE4E69E2-AEBA-4CB1-8846-175A16309525}"/>
              </a:ext>
            </a:extLst>
          </p:cNvPr>
          <p:cNvSpPr/>
          <p:nvPr/>
        </p:nvSpPr>
        <p:spPr>
          <a:xfrm>
            <a:off x="9676693" y="5317152"/>
            <a:ext cx="937749" cy="34554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Kurs 4</a:t>
            </a:r>
            <a:endParaRPr lang="de-D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82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33A2248-3BF6-48AE-B6BB-8122A2C0EFD2}"/>
              </a:ext>
            </a:extLst>
          </p:cNvPr>
          <p:cNvSpPr/>
          <p:nvPr/>
        </p:nvSpPr>
        <p:spPr>
          <a:xfrm>
            <a:off x="1126433" y="975690"/>
            <a:ext cx="1934818" cy="397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Kunden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7077923-3457-4BF2-AA46-E480E2FE85F5}"/>
              </a:ext>
            </a:extLst>
          </p:cNvPr>
          <p:cNvSpPr/>
          <p:nvPr/>
        </p:nvSpPr>
        <p:spPr>
          <a:xfrm>
            <a:off x="1126433" y="2128630"/>
            <a:ext cx="1934818" cy="397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ysClr val="windowText" lastClr="000000"/>
                </a:solidFill>
              </a:rPr>
              <a:t>Terminplaner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64CD5E7-23E9-40A3-8C6C-A54F347A09E0}"/>
              </a:ext>
            </a:extLst>
          </p:cNvPr>
          <p:cNvSpPr/>
          <p:nvPr/>
        </p:nvSpPr>
        <p:spPr>
          <a:xfrm>
            <a:off x="1126433" y="2705100"/>
            <a:ext cx="1934818" cy="3975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Kurspläne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DCAD28A-0AC9-4475-8615-7F2809A491F2}"/>
              </a:ext>
            </a:extLst>
          </p:cNvPr>
          <p:cNvSpPr/>
          <p:nvPr/>
        </p:nvSpPr>
        <p:spPr>
          <a:xfrm>
            <a:off x="1126433" y="3281569"/>
            <a:ext cx="1934818" cy="397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Zeitbuchungen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DFB1170-01F3-45EB-8A2B-1DF5F630552E}"/>
              </a:ext>
            </a:extLst>
          </p:cNvPr>
          <p:cNvSpPr txBox="1"/>
          <p:nvPr/>
        </p:nvSpPr>
        <p:spPr>
          <a:xfrm>
            <a:off x="1126432" y="543339"/>
            <a:ext cx="654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Kurspläne</a:t>
            </a:r>
            <a:r>
              <a:rPr lang="de-DE" dirty="0" smtClean="0"/>
              <a:t> </a:t>
            </a:r>
            <a:r>
              <a:rPr lang="de-DE" dirty="0"/>
              <a:t>– Bild </a:t>
            </a:r>
            <a:r>
              <a:rPr lang="de-DE" dirty="0" smtClean="0"/>
              <a:t>2: Detailansicht</a:t>
            </a:r>
            <a:endParaRPr lang="de-DE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80BE13C5-8900-42E9-A05B-44BC4150B059}"/>
              </a:ext>
            </a:extLst>
          </p:cNvPr>
          <p:cNvSpPr/>
          <p:nvPr/>
        </p:nvSpPr>
        <p:spPr>
          <a:xfrm>
            <a:off x="3760716" y="975690"/>
            <a:ext cx="8086727" cy="533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5AF4A322-8790-425E-B4AD-A62A4660194C}"/>
              </a:ext>
            </a:extLst>
          </p:cNvPr>
          <p:cNvSpPr/>
          <p:nvPr/>
        </p:nvSpPr>
        <p:spPr>
          <a:xfrm>
            <a:off x="1126433" y="1552160"/>
            <a:ext cx="1934818" cy="397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Mitarbeiter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FF4747C9-9785-4001-95C6-B22A3A2ED173}"/>
              </a:ext>
            </a:extLst>
          </p:cNvPr>
          <p:cNvSpPr txBox="1"/>
          <p:nvPr/>
        </p:nvSpPr>
        <p:spPr>
          <a:xfrm>
            <a:off x="3760716" y="1047749"/>
            <a:ext cx="2431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Kursansicht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304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33A2248-3BF6-48AE-B6BB-8122A2C0EFD2}"/>
              </a:ext>
            </a:extLst>
          </p:cNvPr>
          <p:cNvSpPr/>
          <p:nvPr/>
        </p:nvSpPr>
        <p:spPr>
          <a:xfrm>
            <a:off x="1126433" y="975690"/>
            <a:ext cx="1934818" cy="397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Kunden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7077923-3457-4BF2-AA46-E480E2FE85F5}"/>
              </a:ext>
            </a:extLst>
          </p:cNvPr>
          <p:cNvSpPr/>
          <p:nvPr/>
        </p:nvSpPr>
        <p:spPr>
          <a:xfrm>
            <a:off x="1126433" y="2128630"/>
            <a:ext cx="1934818" cy="397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Terminplaner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64CD5E7-23E9-40A3-8C6C-A54F347A09E0}"/>
              </a:ext>
            </a:extLst>
          </p:cNvPr>
          <p:cNvSpPr/>
          <p:nvPr/>
        </p:nvSpPr>
        <p:spPr>
          <a:xfrm>
            <a:off x="1126433" y="2705100"/>
            <a:ext cx="1934818" cy="3975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Kurspläne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DCAD28A-0AC9-4475-8615-7F2809A491F2}"/>
              </a:ext>
            </a:extLst>
          </p:cNvPr>
          <p:cNvSpPr/>
          <p:nvPr/>
        </p:nvSpPr>
        <p:spPr>
          <a:xfrm>
            <a:off x="1126433" y="3281569"/>
            <a:ext cx="1934818" cy="397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Zeitbuchungen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DFB1170-01F3-45EB-8A2B-1DF5F630552E}"/>
              </a:ext>
            </a:extLst>
          </p:cNvPr>
          <p:cNvSpPr txBox="1"/>
          <p:nvPr/>
        </p:nvSpPr>
        <p:spPr>
          <a:xfrm>
            <a:off x="1126432" y="543339"/>
            <a:ext cx="654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Kurspläne</a:t>
            </a:r>
            <a:r>
              <a:rPr lang="de-DE" dirty="0" smtClean="0"/>
              <a:t> </a:t>
            </a:r>
            <a:r>
              <a:rPr lang="de-DE" dirty="0"/>
              <a:t>– Bild </a:t>
            </a:r>
            <a:r>
              <a:rPr lang="de-DE" dirty="0"/>
              <a:t>3</a:t>
            </a:r>
            <a:r>
              <a:rPr lang="de-DE" dirty="0" smtClean="0"/>
              <a:t>: Neuer Kurs hinzufügen</a:t>
            </a:r>
            <a:endParaRPr lang="de-DE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80BE13C5-8900-42E9-A05B-44BC4150B059}"/>
              </a:ext>
            </a:extLst>
          </p:cNvPr>
          <p:cNvSpPr/>
          <p:nvPr/>
        </p:nvSpPr>
        <p:spPr>
          <a:xfrm>
            <a:off x="3760716" y="975690"/>
            <a:ext cx="8086727" cy="533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5AF4A322-8790-425E-B4AD-A62A4660194C}"/>
              </a:ext>
            </a:extLst>
          </p:cNvPr>
          <p:cNvSpPr/>
          <p:nvPr/>
        </p:nvSpPr>
        <p:spPr>
          <a:xfrm>
            <a:off x="1126433" y="1552160"/>
            <a:ext cx="1934818" cy="397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Mitarbeiter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FF4747C9-9785-4001-95C6-B22A3A2ED173}"/>
              </a:ext>
            </a:extLst>
          </p:cNvPr>
          <p:cNvSpPr txBox="1"/>
          <p:nvPr/>
        </p:nvSpPr>
        <p:spPr>
          <a:xfrm>
            <a:off x="3760716" y="1047749"/>
            <a:ext cx="2431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Neuen Kurs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897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33A2248-3BF6-48AE-B6BB-8122A2C0EFD2}"/>
              </a:ext>
            </a:extLst>
          </p:cNvPr>
          <p:cNvSpPr/>
          <p:nvPr/>
        </p:nvSpPr>
        <p:spPr>
          <a:xfrm>
            <a:off x="1126433" y="975690"/>
            <a:ext cx="1934818" cy="397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Kunden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7077923-3457-4BF2-AA46-E480E2FE85F5}"/>
              </a:ext>
            </a:extLst>
          </p:cNvPr>
          <p:cNvSpPr/>
          <p:nvPr/>
        </p:nvSpPr>
        <p:spPr>
          <a:xfrm>
            <a:off x="1126433" y="2128630"/>
            <a:ext cx="1934818" cy="397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Terminplaner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64CD5E7-23E9-40A3-8C6C-A54F347A09E0}"/>
              </a:ext>
            </a:extLst>
          </p:cNvPr>
          <p:cNvSpPr/>
          <p:nvPr/>
        </p:nvSpPr>
        <p:spPr>
          <a:xfrm>
            <a:off x="1126433" y="2705100"/>
            <a:ext cx="1934818" cy="397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Kurspläne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DCAD28A-0AC9-4475-8615-7F2809A491F2}"/>
              </a:ext>
            </a:extLst>
          </p:cNvPr>
          <p:cNvSpPr/>
          <p:nvPr/>
        </p:nvSpPr>
        <p:spPr>
          <a:xfrm>
            <a:off x="1126433" y="3281569"/>
            <a:ext cx="1934818" cy="3975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Zeitbuchungen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DFB1170-01F3-45EB-8A2B-1DF5F630552E}"/>
              </a:ext>
            </a:extLst>
          </p:cNvPr>
          <p:cNvSpPr txBox="1"/>
          <p:nvPr/>
        </p:nvSpPr>
        <p:spPr>
          <a:xfrm>
            <a:off x="1126432" y="543339"/>
            <a:ext cx="654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Zeitbuchungen – Bild 1: Buchungsterminal</a:t>
            </a:r>
            <a:endParaRPr lang="de-DE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80BE13C5-8900-42E9-A05B-44BC4150B059}"/>
              </a:ext>
            </a:extLst>
          </p:cNvPr>
          <p:cNvSpPr/>
          <p:nvPr/>
        </p:nvSpPr>
        <p:spPr>
          <a:xfrm>
            <a:off x="3760716" y="975690"/>
            <a:ext cx="8086727" cy="533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5AF4A322-8790-425E-B4AD-A62A4660194C}"/>
              </a:ext>
            </a:extLst>
          </p:cNvPr>
          <p:cNvSpPr/>
          <p:nvPr/>
        </p:nvSpPr>
        <p:spPr>
          <a:xfrm>
            <a:off x="1126433" y="1552160"/>
            <a:ext cx="1934818" cy="397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Mitarbeiter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FF4747C9-9785-4001-95C6-B22A3A2ED173}"/>
              </a:ext>
            </a:extLst>
          </p:cNvPr>
          <p:cNvSpPr txBox="1"/>
          <p:nvPr/>
        </p:nvSpPr>
        <p:spPr>
          <a:xfrm>
            <a:off x="3760716" y="1047749"/>
            <a:ext cx="2431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Zeitbuchungsterminal</a:t>
            </a:r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3860800" y="1552160"/>
            <a:ext cx="1357745" cy="276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5444836" y="1552160"/>
            <a:ext cx="1357745" cy="27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CheckIn</a:t>
            </a:r>
            <a:endParaRPr lang="de-DE" sz="1600" dirty="0"/>
          </a:p>
        </p:txBody>
      </p:sp>
      <p:sp>
        <p:nvSpPr>
          <p:cNvPr id="3" name="Rechteck 2"/>
          <p:cNvSpPr/>
          <p:nvPr/>
        </p:nvSpPr>
        <p:spPr>
          <a:xfrm>
            <a:off x="3860799" y="2035112"/>
            <a:ext cx="5560291" cy="40732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10141527" y="1548193"/>
            <a:ext cx="1357745" cy="27664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CheckOut</a:t>
            </a:r>
            <a:endParaRPr lang="de-DE" sz="1600" dirty="0"/>
          </a:p>
        </p:txBody>
      </p:sp>
      <p:sp>
        <p:nvSpPr>
          <p:cNvPr id="16" name="Rechteck 15"/>
          <p:cNvSpPr/>
          <p:nvPr/>
        </p:nvSpPr>
        <p:spPr>
          <a:xfrm>
            <a:off x="3860800" y="2035111"/>
            <a:ext cx="5560290" cy="27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smtClean="0"/>
              <a:t>Aktuell trainierende Mitglieder</a:t>
            </a:r>
            <a:endParaRPr lang="de-DE" sz="1600" dirty="0"/>
          </a:p>
        </p:txBody>
      </p:sp>
      <p:sp>
        <p:nvSpPr>
          <p:cNvPr id="15" name="Rechteck 14"/>
          <p:cNvSpPr/>
          <p:nvPr/>
        </p:nvSpPr>
        <p:spPr>
          <a:xfrm>
            <a:off x="9153236" y="2035111"/>
            <a:ext cx="267854" cy="40732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9153236" y="2903882"/>
            <a:ext cx="267854" cy="276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5" name="Rechteck 4"/>
          <p:cNvSpPr/>
          <p:nvPr/>
        </p:nvSpPr>
        <p:spPr>
          <a:xfrm>
            <a:off x="3860799" y="2311751"/>
            <a:ext cx="5292437" cy="790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860799" y="3106730"/>
            <a:ext cx="5292437" cy="7909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3860799" y="3897644"/>
            <a:ext cx="5292437" cy="790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3860799" y="4681982"/>
            <a:ext cx="5292437" cy="7909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3967019" y="2372415"/>
            <a:ext cx="715817" cy="656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Bild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876800" y="2317388"/>
            <a:ext cx="1850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Vorname, Nachname</a:t>
            </a:r>
            <a:endParaRPr lang="de-DE" sz="1400" b="1" dirty="0"/>
          </a:p>
        </p:txBody>
      </p:sp>
      <p:sp>
        <p:nvSpPr>
          <p:cNvPr id="24" name="Textfeld 23"/>
          <p:cNvSpPr txBox="1"/>
          <p:nvPr/>
        </p:nvSpPr>
        <p:spPr>
          <a:xfrm>
            <a:off x="4884729" y="2586915"/>
            <a:ext cx="2079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Geburtsdatum: TT.MM.JJJJ</a:t>
            </a:r>
            <a:endParaRPr lang="de-DE" sz="1200" dirty="0"/>
          </a:p>
        </p:txBody>
      </p:sp>
      <p:sp>
        <p:nvSpPr>
          <p:cNvPr id="25" name="Textfeld 24"/>
          <p:cNvSpPr txBox="1"/>
          <p:nvPr/>
        </p:nvSpPr>
        <p:spPr>
          <a:xfrm>
            <a:off x="7374067" y="2353176"/>
            <a:ext cx="1757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Trainiert seit:</a:t>
            </a:r>
            <a:endParaRPr lang="de-DE" sz="1200" dirty="0"/>
          </a:p>
          <a:p>
            <a:r>
              <a:rPr lang="de-DE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HH:MM:SS (Uhrzeit</a:t>
            </a:r>
            <a:r>
              <a:rPr lang="de-DE" sz="1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de-DE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3974948" y="3180996"/>
            <a:ext cx="715817" cy="656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Bild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4884729" y="3125969"/>
            <a:ext cx="1850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Vorname, Nachname</a:t>
            </a:r>
            <a:endParaRPr lang="de-DE" sz="1400" b="1" dirty="0"/>
          </a:p>
        </p:txBody>
      </p:sp>
      <p:sp>
        <p:nvSpPr>
          <p:cNvPr id="29" name="Textfeld 28"/>
          <p:cNvSpPr txBox="1"/>
          <p:nvPr/>
        </p:nvSpPr>
        <p:spPr>
          <a:xfrm>
            <a:off x="4892658" y="3395496"/>
            <a:ext cx="2079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Geburtsdatum: TT.MM.JJJJ</a:t>
            </a:r>
            <a:endParaRPr lang="de-DE" sz="1200" dirty="0"/>
          </a:p>
        </p:txBody>
      </p:sp>
      <p:sp>
        <p:nvSpPr>
          <p:cNvPr id="30" name="Textfeld 29"/>
          <p:cNvSpPr txBox="1"/>
          <p:nvPr/>
        </p:nvSpPr>
        <p:spPr>
          <a:xfrm>
            <a:off x="7381996" y="3161757"/>
            <a:ext cx="1757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Trainiert seit:</a:t>
            </a:r>
            <a:endParaRPr lang="de-DE" sz="1200" dirty="0"/>
          </a:p>
          <a:p>
            <a:r>
              <a:rPr lang="de-DE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HH:MM:SS (Uhrzeit</a:t>
            </a:r>
            <a:r>
              <a:rPr lang="de-DE" sz="1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de-DE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3974948" y="3966246"/>
            <a:ext cx="715817" cy="656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Bild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4884729" y="3911219"/>
            <a:ext cx="1850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Vorname, Nachname</a:t>
            </a:r>
            <a:endParaRPr lang="de-DE" sz="1400" b="1" dirty="0"/>
          </a:p>
        </p:txBody>
      </p:sp>
      <p:sp>
        <p:nvSpPr>
          <p:cNvPr id="33" name="Textfeld 32"/>
          <p:cNvSpPr txBox="1"/>
          <p:nvPr/>
        </p:nvSpPr>
        <p:spPr>
          <a:xfrm>
            <a:off x="4892658" y="4180746"/>
            <a:ext cx="2079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Geburtsdatum: TT.MM.JJJJ</a:t>
            </a:r>
            <a:endParaRPr lang="de-DE" sz="1200" dirty="0"/>
          </a:p>
        </p:txBody>
      </p:sp>
      <p:sp>
        <p:nvSpPr>
          <p:cNvPr id="34" name="Textfeld 33"/>
          <p:cNvSpPr txBox="1"/>
          <p:nvPr/>
        </p:nvSpPr>
        <p:spPr>
          <a:xfrm>
            <a:off x="7381996" y="3947007"/>
            <a:ext cx="1757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Trainiert seit:</a:t>
            </a:r>
            <a:endParaRPr lang="de-DE" sz="1200" dirty="0"/>
          </a:p>
          <a:p>
            <a:r>
              <a:rPr lang="de-DE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HH:MM:SS (Uhrzeit</a:t>
            </a:r>
            <a:r>
              <a:rPr lang="de-DE" sz="1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de-DE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974948" y="4760668"/>
            <a:ext cx="715817" cy="656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Bild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4884729" y="4705641"/>
            <a:ext cx="1850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Vorname, Nachname</a:t>
            </a:r>
            <a:endParaRPr lang="de-DE" sz="1400" b="1" dirty="0"/>
          </a:p>
        </p:txBody>
      </p:sp>
      <p:sp>
        <p:nvSpPr>
          <p:cNvPr id="37" name="Textfeld 36"/>
          <p:cNvSpPr txBox="1"/>
          <p:nvPr/>
        </p:nvSpPr>
        <p:spPr>
          <a:xfrm>
            <a:off x="4892658" y="4975168"/>
            <a:ext cx="2079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Geburtsdatum: TT.MM.JJJJ</a:t>
            </a:r>
            <a:endParaRPr lang="de-DE" sz="1200" dirty="0"/>
          </a:p>
        </p:txBody>
      </p:sp>
      <p:sp>
        <p:nvSpPr>
          <p:cNvPr id="38" name="Textfeld 37"/>
          <p:cNvSpPr txBox="1"/>
          <p:nvPr/>
        </p:nvSpPr>
        <p:spPr>
          <a:xfrm>
            <a:off x="7381996" y="4741429"/>
            <a:ext cx="1757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Trainiert seit:</a:t>
            </a:r>
            <a:endParaRPr lang="de-DE" sz="1200" dirty="0"/>
          </a:p>
          <a:p>
            <a:r>
              <a:rPr lang="de-DE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HH:MM:SS (Uhrzeit</a:t>
            </a:r>
            <a:r>
              <a:rPr lang="de-DE" sz="1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de-DE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3982877" y="5575919"/>
            <a:ext cx="715817" cy="5324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Bild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4892658" y="5520892"/>
            <a:ext cx="1850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Vorname, Nachname</a:t>
            </a:r>
            <a:endParaRPr lang="de-DE" sz="1400" b="1" dirty="0"/>
          </a:p>
        </p:txBody>
      </p:sp>
      <p:sp>
        <p:nvSpPr>
          <p:cNvPr id="42" name="Textfeld 41"/>
          <p:cNvSpPr txBox="1"/>
          <p:nvPr/>
        </p:nvSpPr>
        <p:spPr>
          <a:xfrm>
            <a:off x="4900587" y="5790419"/>
            <a:ext cx="2079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Geburtsdatum: TT.MM.JJJJ</a:t>
            </a:r>
            <a:endParaRPr lang="de-DE" sz="1200" dirty="0"/>
          </a:p>
        </p:txBody>
      </p:sp>
      <p:sp>
        <p:nvSpPr>
          <p:cNvPr id="43" name="Textfeld 42"/>
          <p:cNvSpPr txBox="1"/>
          <p:nvPr/>
        </p:nvSpPr>
        <p:spPr>
          <a:xfrm>
            <a:off x="7389925" y="5556680"/>
            <a:ext cx="1757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Trainiert seit:</a:t>
            </a:r>
            <a:endParaRPr lang="de-DE" sz="1200" dirty="0"/>
          </a:p>
          <a:p>
            <a:r>
              <a:rPr lang="de-DE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HH:MM:SS (Uhrzeit</a:t>
            </a:r>
            <a:r>
              <a:rPr lang="de-DE" sz="1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de-DE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00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33A2248-3BF6-48AE-B6BB-8122A2C0EFD2}"/>
              </a:ext>
            </a:extLst>
          </p:cNvPr>
          <p:cNvSpPr/>
          <p:nvPr/>
        </p:nvSpPr>
        <p:spPr>
          <a:xfrm>
            <a:off x="1126433" y="975690"/>
            <a:ext cx="1934818" cy="3975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Kunden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7077923-3457-4BF2-AA46-E480E2FE85F5}"/>
              </a:ext>
            </a:extLst>
          </p:cNvPr>
          <p:cNvSpPr/>
          <p:nvPr/>
        </p:nvSpPr>
        <p:spPr>
          <a:xfrm>
            <a:off x="1126433" y="2128630"/>
            <a:ext cx="1934818" cy="397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Terminplaner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64CD5E7-23E9-40A3-8C6C-A54F347A09E0}"/>
              </a:ext>
            </a:extLst>
          </p:cNvPr>
          <p:cNvSpPr/>
          <p:nvPr/>
        </p:nvSpPr>
        <p:spPr>
          <a:xfrm>
            <a:off x="1126433" y="2705100"/>
            <a:ext cx="1934818" cy="397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Kurspläne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DCAD28A-0AC9-4475-8615-7F2809A491F2}"/>
              </a:ext>
            </a:extLst>
          </p:cNvPr>
          <p:cNvSpPr/>
          <p:nvPr/>
        </p:nvSpPr>
        <p:spPr>
          <a:xfrm>
            <a:off x="1126433" y="3281569"/>
            <a:ext cx="1934818" cy="397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Zeitbuchungen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316FD5DC-788D-4BD1-BC9B-FDB17F0595A6}"/>
              </a:ext>
            </a:extLst>
          </p:cNvPr>
          <p:cNvSpPr/>
          <p:nvPr/>
        </p:nvSpPr>
        <p:spPr>
          <a:xfrm>
            <a:off x="5107057" y="1112821"/>
            <a:ext cx="715619" cy="2604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/>
                </a:solidFill>
              </a:rPr>
              <a:t>123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EB3DB0D-5444-4605-8A79-EFBBA794269C}"/>
              </a:ext>
            </a:extLst>
          </p:cNvPr>
          <p:cNvSpPr txBox="1"/>
          <p:nvPr/>
        </p:nvSpPr>
        <p:spPr>
          <a:xfrm>
            <a:off x="3980623" y="1089149"/>
            <a:ext cx="987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KundenNr</a:t>
            </a:r>
            <a:r>
              <a:rPr lang="de-DE" sz="1400" dirty="0"/>
              <a:t>.: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86AA9CC-676D-40B2-AFAF-817D8766D4F3}"/>
              </a:ext>
            </a:extLst>
          </p:cNvPr>
          <p:cNvSpPr txBox="1"/>
          <p:nvPr/>
        </p:nvSpPr>
        <p:spPr>
          <a:xfrm>
            <a:off x="3980623" y="1462484"/>
            <a:ext cx="1239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Nachname: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1E22274-67C0-4BF2-A415-D096CE79442A}"/>
              </a:ext>
            </a:extLst>
          </p:cNvPr>
          <p:cNvSpPr txBox="1"/>
          <p:nvPr/>
        </p:nvSpPr>
        <p:spPr>
          <a:xfrm>
            <a:off x="3980623" y="1807620"/>
            <a:ext cx="1239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Vorname: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E2C30B4-7994-4536-833E-94B07A3D2F5E}"/>
              </a:ext>
            </a:extLst>
          </p:cNvPr>
          <p:cNvSpPr txBox="1"/>
          <p:nvPr/>
        </p:nvSpPr>
        <p:spPr>
          <a:xfrm>
            <a:off x="3980623" y="2151913"/>
            <a:ext cx="1305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Geschlecht: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DFB1170-01F3-45EB-8A2B-1DF5F630552E}"/>
              </a:ext>
            </a:extLst>
          </p:cNvPr>
          <p:cNvSpPr txBox="1"/>
          <p:nvPr/>
        </p:nvSpPr>
        <p:spPr>
          <a:xfrm>
            <a:off x="1126433" y="543339"/>
            <a:ext cx="526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KUNDEN – Bild 2: Nach Kunde suchen (Press „suchen“)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31EAC32-C57E-491E-8BD3-206E3431BD5C}"/>
              </a:ext>
            </a:extLst>
          </p:cNvPr>
          <p:cNvSpPr/>
          <p:nvPr/>
        </p:nvSpPr>
        <p:spPr>
          <a:xfrm>
            <a:off x="3970687" y="1065930"/>
            <a:ext cx="3886202" cy="2112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971FB4C-8370-407B-8547-9FF0B00DE7CB}"/>
              </a:ext>
            </a:extLst>
          </p:cNvPr>
          <p:cNvSpPr txBox="1"/>
          <p:nvPr/>
        </p:nvSpPr>
        <p:spPr>
          <a:xfrm>
            <a:off x="5910471" y="1097309"/>
            <a:ext cx="621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Titel: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9970D90-BE44-4AEE-AC22-72D03B81AA4D}"/>
              </a:ext>
            </a:extLst>
          </p:cNvPr>
          <p:cNvSpPr/>
          <p:nvPr/>
        </p:nvSpPr>
        <p:spPr>
          <a:xfrm>
            <a:off x="6531669" y="1112822"/>
            <a:ext cx="942560" cy="260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D7A438B-803E-413B-84A4-BC766034418C}"/>
              </a:ext>
            </a:extLst>
          </p:cNvPr>
          <p:cNvSpPr/>
          <p:nvPr/>
        </p:nvSpPr>
        <p:spPr>
          <a:xfrm>
            <a:off x="5107057" y="1490894"/>
            <a:ext cx="2367172" cy="260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/>
                </a:solidFill>
              </a:rPr>
              <a:t>Mustermann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BDE65350-5165-4AB7-ABA9-825C3DA59FDE}"/>
              </a:ext>
            </a:extLst>
          </p:cNvPr>
          <p:cNvSpPr/>
          <p:nvPr/>
        </p:nvSpPr>
        <p:spPr>
          <a:xfrm>
            <a:off x="5107057" y="1831485"/>
            <a:ext cx="2367172" cy="260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/>
                </a:solidFill>
              </a:rPr>
              <a:t>Max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0A87A7AB-3EF4-4CD0-8BDD-D709231DCFF2}"/>
              </a:ext>
            </a:extLst>
          </p:cNvPr>
          <p:cNvSpPr/>
          <p:nvPr/>
        </p:nvSpPr>
        <p:spPr>
          <a:xfrm>
            <a:off x="5107057" y="2175777"/>
            <a:ext cx="715619" cy="2604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08E4AE4-C779-4D0E-918E-8DABC2C09529}"/>
              </a:ext>
            </a:extLst>
          </p:cNvPr>
          <p:cNvSpPr txBox="1"/>
          <p:nvPr/>
        </p:nvSpPr>
        <p:spPr>
          <a:xfrm>
            <a:off x="5724947" y="2138129"/>
            <a:ext cx="916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GebDat</a:t>
            </a:r>
            <a:r>
              <a:rPr lang="de-DE" sz="1400" dirty="0"/>
              <a:t>: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9235DB8-0457-45B5-AECC-1748638C29F6}"/>
              </a:ext>
            </a:extLst>
          </p:cNvPr>
          <p:cNvSpPr/>
          <p:nvPr/>
        </p:nvSpPr>
        <p:spPr>
          <a:xfrm>
            <a:off x="6412393" y="2175778"/>
            <a:ext cx="1061836" cy="260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/>
                </a:solidFill>
              </a:rPr>
              <a:t>30.12.1997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781194B-1285-4CB5-88C2-BDF9FF3268A8}"/>
              </a:ext>
            </a:extLst>
          </p:cNvPr>
          <p:cNvSpPr txBox="1"/>
          <p:nvPr/>
        </p:nvSpPr>
        <p:spPr>
          <a:xfrm>
            <a:off x="3980623" y="2518612"/>
            <a:ext cx="1239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Straße+Nr</a:t>
            </a:r>
            <a:r>
              <a:rPr lang="de-DE" sz="1400" dirty="0"/>
              <a:t>.: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A914F200-03DB-4C45-85E5-BA2A0C8E69B3}"/>
              </a:ext>
            </a:extLst>
          </p:cNvPr>
          <p:cNvSpPr/>
          <p:nvPr/>
        </p:nvSpPr>
        <p:spPr>
          <a:xfrm>
            <a:off x="5107057" y="2526195"/>
            <a:ext cx="2367172" cy="260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/>
                </a:solidFill>
              </a:rPr>
              <a:t>Musterstraße 12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79A6B60-522F-4C83-9530-819A338B035B}"/>
              </a:ext>
            </a:extLst>
          </p:cNvPr>
          <p:cNvSpPr txBox="1"/>
          <p:nvPr/>
        </p:nvSpPr>
        <p:spPr>
          <a:xfrm>
            <a:off x="3980623" y="2870874"/>
            <a:ext cx="987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PLZ + Ort: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39F39F59-8B71-4658-8113-DB9ECEEEF60E}"/>
              </a:ext>
            </a:extLst>
          </p:cNvPr>
          <p:cNvSpPr/>
          <p:nvPr/>
        </p:nvSpPr>
        <p:spPr>
          <a:xfrm>
            <a:off x="5107057" y="2892894"/>
            <a:ext cx="2367172" cy="260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/>
                </a:solidFill>
              </a:rPr>
              <a:t>12345 Musterhausen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19FECD5-DBA4-4B96-8CBE-8C9E8DB5269A}"/>
              </a:ext>
            </a:extLst>
          </p:cNvPr>
          <p:cNvSpPr/>
          <p:nvPr/>
        </p:nvSpPr>
        <p:spPr>
          <a:xfrm>
            <a:off x="8247821" y="1065930"/>
            <a:ext cx="3366052" cy="2112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Bild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80BE13C5-8900-42E9-A05B-44BC4150B059}"/>
              </a:ext>
            </a:extLst>
          </p:cNvPr>
          <p:cNvSpPr/>
          <p:nvPr/>
        </p:nvSpPr>
        <p:spPr>
          <a:xfrm>
            <a:off x="3760716" y="975690"/>
            <a:ext cx="8086727" cy="533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0D5F665B-6A33-4F73-AEED-4F7E347194B7}"/>
              </a:ext>
            </a:extLst>
          </p:cNvPr>
          <p:cNvSpPr/>
          <p:nvPr/>
        </p:nvSpPr>
        <p:spPr>
          <a:xfrm>
            <a:off x="3980623" y="3357769"/>
            <a:ext cx="3886202" cy="1075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5243073B-2FF5-4583-8C0C-08F772D12375}"/>
              </a:ext>
            </a:extLst>
          </p:cNvPr>
          <p:cNvSpPr/>
          <p:nvPr/>
        </p:nvSpPr>
        <p:spPr>
          <a:xfrm>
            <a:off x="5107057" y="3404365"/>
            <a:ext cx="2367172" cy="260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/>
                </a:solidFill>
              </a:rPr>
              <a:t>00000/0000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C8A2637-8B13-4B1E-A3F6-BB6FD91A8ABB}"/>
              </a:ext>
            </a:extLst>
          </p:cNvPr>
          <p:cNvSpPr txBox="1"/>
          <p:nvPr/>
        </p:nvSpPr>
        <p:spPr>
          <a:xfrm>
            <a:off x="3990562" y="3380500"/>
            <a:ext cx="1239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Telefon: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F838537-3F2B-4250-BF74-707DBD844EF4}"/>
              </a:ext>
            </a:extLst>
          </p:cNvPr>
          <p:cNvSpPr txBox="1"/>
          <p:nvPr/>
        </p:nvSpPr>
        <p:spPr>
          <a:xfrm>
            <a:off x="3990562" y="3754780"/>
            <a:ext cx="1239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Mobil: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3D8B78F6-14DC-49FA-9FDB-CD6D3519C5C1}"/>
              </a:ext>
            </a:extLst>
          </p:cNvPr>
          <p:cNvSpPr/>
          <p:nvPr/>
        </p:nvSpPr>
        <p:spPr>
          <a:xfrm>
            <a:off x="5107057" y="3778644"/>
            <a:ext cx="2367172" cy="260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/>
                </a:solidFill>
              </a:rPr>
              <a:t>01578111111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4C1AFDDC-2EFE-4A86-938C-BB6F9435D40D}"/>
              </a:ext>
            </a:extLst>
          </p:cNvPr>
          <p:cNvSpPr txBox="1"/>
          <p:nvPr/>
        </p:nvSpPr>
        <p:spPr>
          <a:xfrm>
            <a:off x="3990562" y="4125576"/>
            <a:ext cx="1239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E-Mail: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758F848B-A14E-4BF2-8FD1-A04DA6E112FB}"/>
              </a:ext>
            </a:extLst>
          </p:cNvPr>
          <p:cNvSpPr/>
          <p:nvPr/>
        </p:nvSpPr>
        <p:spPr>
          <a:xfrm>
            <a:off x="5107057" y="4129059"/>
            <a:ext cx="2367172" cy="260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/>
                </a:solidFill>
              </a:rPr>
              <a:t>max.mustermann@gmx.de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607CAE8B-7E78-4253-A5CB-9E1B39DA5A4E}"/>
              </a:ext>
            </a:extLst>
          </p:cNvPr>
          <p:cNvSpPr/>
          <p:nvPr/>
        </p:nvSpPr>
        <p:spPr>
          <a:xfrm>
            <a:off x="8247821" y="3366849"/>
            <a:ext cx="3366052" cy="280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5AF4A322-8790-425E-B4AD-A62A4660194C}"/>
              </a:ext>
            </a:extLst>
          </p:cNvPr>
          <p:cNvSpPr/>
          <p:nvPr/>
        </p:nvSpPr>
        <p:spPr>
          <a:xfrm>
            <a:off x="1126433" y="1552160"/>
            <a:ext cx="1934818" cy="397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Mitarbeiter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0556174-2184-494F-BA35-209AB5E20199}"/>
              </a:ext>
            </a:extLst>
          </p:cNvPr>
          <p:cNvSpPr/>
          <p:nvPr/>
        </p:nvSpPr>
        <p:spPr>
          <a:xfrm>
            <a:off x="8348870" y="3858039"/>
            <a:ext cx="3061252" cy="2214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&lt;</a:t>
            </a:r>
            <a:r>
              <a:rPr lang="de-DE" dirty="0">
                <a:solidFill>
                  <a:sysClr val="windowText" lastClr="000000"/>
                </a:solidFill>
              </a:rPr>
              <a:t>Liste</a:t>
            </a:r>
            <a:endParaRPr lang="de-DE" dirty="0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299DE88A-B645-4DCB-9F4B-7950CFB3BCBD}"/>
              </a:ext>
            </a:extLst>
          </p:cNvPr>
          <p:cNvSpPr/>
          <p:nvPr/>
        </p:nvSpPr>
        <p:spPr>
          <a:xfrm>
            <a:off x="8247821" y="3366849"/>
            <a:ext cx="930554" cy="39590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Verträge</a:t>
            </a:r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6FDA2E01-6B5F-447F-B335-00C3A71AB28E}"/>
              </a:ext>
            </a:extLst>
          </p:cNvPr>
          <p:cNvSpPr/>
          <p:nvPr/>
        </p:nvSpPr>
        <p:spPr>
          <a:xfrm>
            <a:off x="9094094" y="3366126"/>
            <a:ext cx="930554" cy="3959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ysClr val="windowText" lastClr="000000"/>
                </a:solidFill>
              </a:rPr>
              <a:t>Kurse</a:t>
            </a:r>
          </a:p>
        </p:txBody>
      </p:sp>
      <p:sp>
        <p:nvSpPr>
          <p:cNvPr id="54" name="Rechteck: abgerundete Ecken 53">
            <a:extLst>
              <a:ext uri="{FF2B5EF4-FFF2-40B4-BE49-F238E27FC236}">
                <a16:creationId xmlns:a16="http://schemas.microsoft.com/office/drawing/2014/main" id="{EB3E0411-69C5-4A46-9DB4-B7E65FD2F205}"/>
              </a:ext>
            </a:extLst>
          </p:cNvPr>
          <p:cNvSpPr/>
          <p:nvPr/>
        </p:nvSpPr>
        <p:spPr>
          <a:xfrm>
            <a:off x="9954452" y="3365403"/>
            <a:ext cx="930554" cy="3959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ysClr val="windowText" lastClr="000000"/>
                </a:solidFill>
              </a:rPr>
              <a:t>Scans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692A7AA1-2557-458A-8FCA-11403DC29F82}"/>
              </a:ext>
            </a:extLst>
          </p:cNvPr>
          <p:cNvSpPr/>
          <p:nvPr/>
        </p:nvSpPr>
        <p:spPr>
          <a:xfrm>
            <a:off x="3970686" y="4612471"/>
            <a:ext cx="3886201" cy="1563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9C55595E-EFFA-4A45-818D-8FCCF807B5FE}"/>
              </a:ext>
            </a:extLst>
          </p:cNvPr>
          <p:cNvSpPr txBox="1"/>
          <p:nvPr/>
        </p:nvSpPr>
        <p:spPr>
          <a:xfrm>
            <a:off x="3990561" y="4621568"/>
            <a:ext cx="1295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Zeitbuchungen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A875D656-A201-4B04-8933-0D2575AD5FFB}"/>
              </a:ext>
            </a:extLst>
          </p:cNvPr>
          <p:cNvSpPr/>
          <p:nvPr/>
        </p:nvSpPr>
        <p:spPr>
          <a:xfrm>
            <a:off x="4114799" y="4938442"/>
            <a:ext cx="3558209" cy="1134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&lt;</a:t>
            </a:r>
            <a:r>
              <a:rPr lang="de-DE" dirty="0">
                <a:solidFill>
                  <a:sysClr val="windowText" lastClr="000000"/>
                </a:solidFill>
              </a:rPr>
              <a:t>Liste</a:t>
            </a:r>
            <a:endParaRPr lang="de-DE" dirty="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3D37938-9998-42E6-9920-A0C73A9FFFB7}"/>
              </a:ext>
            </a:extLst>
          </p:cNvPr>
          <p:cNvSpPr/>
          <p:nvPr/>
        </p:nvSpPr>
        <p:spPr>
          <a:xfrm>
            <a:off x="8169966" y="6427305"/>
            <a:ext cx="1709530" cy="378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Bearbeiten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DD599ACF-406F-4921-B3FA-09CBB029E992}"/>
              </a:ext>
            </a:extLst>
          </p:cNvPr>
          <p:cNvSpPr/>
          <p:nvPr/>
        </p:nvSpPr>
        <p:spPr>
          <a:xfrm>
            <a:off x="10137913" y="6427305"/>
            <a:ext cx="1709530" cy="37854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Kunde löschen</a:t>
            </a:r>
          </a:p>
        </p:txBody>
      </p:sp>
    </p:spTree>
    <p:extLst>
      <p:ext uri="{BB962C8B-B14F-4D97-AF65-F5344CB8AC3E}">
        <p14:creationId xmlns:p14="http://schemas.microsoft.com/office/powerpoint/2010/main" val="221571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33A2248-3BF6-48AE-B6BB-8122A2C0EFD2}"/>
              </a:ext>
            </a:extLst>
          </p:cNvPr>
          <p:cNvSpPr/>
          <p:nvPr/>
        </p:nvSpPr>
        <p:spPr>
          <a:xfrm>
            <a:off x="1126433" y="975690"/>
            <a:ext cx="1934818" cy="3975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Kunden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7077923-3457-4BF2-AA46-E480E2FE85F5}"/>
              </a:ext>
            </a:extLst>
          </p:cNvPr>
          <p:cNvSpPr/>
          <p:nvPr/>
        </p:nvSpPr>
        <p:spPr>
          <a:xfrm>
            <a:off x="1126433" y="2128630"/>
            <a:ext cx="1934818" cy="397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Terminplaner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64CD5E7-23E9-40A3-8C6C-A54F347A09E0}"/>
              </a:ext>
            </a:extLst>
          </p:cNvPr>
          <p:cNvSpPr/>
          <p:nvPr/>
        </p:nvSpPr>
        <p:spPr>
          <a:xfrm>
            <a:off x="1126433" y="2705100"/>
            <a:ext cx="1934818" cy="397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Kurspläne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DCAD28A-0AC9-4475-8615-7F2809A491F2}"/>
              </a:ext>
            </a:extLst>
          </p:cNvPr>
          <p:cNvSpPr/>
          <p:nvPr/>
        </p:nvSpPr>
        <p:spPr>
          <a:xfrm>
            <a:off x="1126433" y="3281569"/>
            <a:ext cx="1934818" cy="397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Zeitbuchungen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316FD5DC-788D-4BD1-BC9B-FDB17F0595A6}"/>
              </a:ext>
            </a:extLst>
          </p:cNvPr>
          <p:cNvSpPr/>
          <p:nvPr/>
        </p:nvSpPr>
        <p:spPr>
          <a:xfrm>
            <a:off x="5107057" y="1112821"/>
            <a:ext cx="715619" cy="2604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EB3DB0D-5444-4605-8A79-EFBBA794269C}"/>
              </a:ext>
            </a:extLst>
          </p:cNvPr>
          <p:cNvSpPr txBox="1"/>
          <p:nvPr/>
        </p:nvSpPr>
        <p:spPr>
          <a:xfrm>
            <a:off x="3980623" y="1089149"/>
            <a:ext cx="987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KundenNr</a:t>
            </a:r>
            <a:r>
              <a:rPr lang="de-DE" sz="1400" dirty="0"/>
              <a:t>.: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86AA9CC-676D-40B2-AFAF-817D8766D4F3}"/>
              </a:ext>
            </a:extLst>
          </p:cNvPr>
          <p:cNvSpPr txBox="1"/>
          <p:nvPr/>
        </p:nvSpPr>
        <p:spPr>
          <a:xfrm>
            <a:off x="3980623" y="1462484"/>
            <a:ext cx="1239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Nachname: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1E22274-67C0-4BF2-A415-D096CE79442A}"/>
              </a:ext>
            </a:extLst>
          </p:cNvPr>
          <p:cNvSpPr txBox="1"/>
          <p:nvPr/>
        </p:nvSpPr>
        <p:spPr>
          <a:xfrm>
            <a:off x="3980623" y="1807620"/>
            <a:ext cx="1239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Vorname: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E2C30B4-7994-4536-833E-94B07A3D2F5E}"/>
              </a:ext>
            </a:extLst>
          </p:cNvPr>
          <p:cNvSpPr txBox="1"/>
          <p:nvPr/>
        </p:nvSpPr>
        <p:spPr>
          <a:xfrm>
            <a:off x="3980623" y="2151913"/>
            <a:ext cx="1305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Geschlecht: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DFB1170-01F3-45EB-8A2B-1DF5F630552E}"/>
              </a:ext>
            </a:extLst>
          </p:cNvPr>
          <p:cNvSpPr txBox="1"/>
          <p:nvPr/>
        </p:nvSpPr>
        <p:spPr>
          <a:xfrm>
            <a:off x="1126433" y="543339"/>
            <a:ext cx="634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KUNDEN – Bild </a:t>
            </a:r>
            <a:r>
              <a:rPr lang="de-DE" dirty="0" smtClean="0"/>
              <a:t>3: Kunde hinzufügen (</a:t>
            </a:r>
            <a:r>
              <a:rPr lang="de-DE" dirty="0"/>
              <a:t>Press </a:t>
            </a:r>
            <a:r>
              <a:rPr lang="de-DE" dirty="0" smtClean="0"/>
              <a:t>„Kunde hinzufügen“)</a:t>
            </a:r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31EAC32-C57E-491E-8BD3-206E3431BD5C}"/>
              </a:ext>
            </a:extLst>
          </p:cNvPr>
          <p:cNvSpPr/>
          <p:nvPr/>
        </p:nvSpPr>
        <p:spPr>
          <a:xfrm>
            <a:off x="3970687" y="1065930"/>
            <a:ext cx="3886202" cy="2112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971FB4C-8370-407B-8547-9FF0B00DE7CB}"/>
              </a:ext>
            </a:extLst>
          </p:cNvPr>
          <p:cNvSpPr txBox="1"/>
          <p:nvPr/>
        </p:nvSpPr>
        <p:spPr>
          <a:xfrm>
            <a:off x="5910471" y="1097309"/>
            <a:ext cx="621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Titel: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9970D90-BE44-4AEE-AC22-72D03B81AA4D}"/>
              </a:ext>
            </a:extLst>
          </p:cNvPr>
          <p:cNvSpPr/>
          <p:nvPr/>
        </p:nvSpPr>
        <p:spPr>
          <a:xfrm>
            <a:off x="6531669" y="1112822"/>
            <a:ext cx="942560" cy="260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D7A438B-803E-413B-84A4-BC766034418C}"/>
              </a:ext>
            </a:extLst>
          </p:cNvPr>
          <p:cNvSpPr/>
          <p:nvPr/>
        </p:nvSpPr>
        <p:spPr>
          <a:xfrm>
            <a:off x="5107057" y="1490894"/>
            <a:ext cx="2367172" cy="260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BDE65350-5165-4AB7-ABA9-825C3DA59FDE}"/>
              </a:ext>
            </a:extLst>
          </p:cNvPr>
          <p:cNvSpPr/>
          <p:nvPr/>
        </p:nvSpPr>
        <p:spPr>
          <a:xfrm>
            <a:off x="5107057" y="1831485"/>
            <a:ext cx="2367172" cy="260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0A87A7AB-3EF4-4CD0-8BDD-D709231DCFF2}"/>
              </a:ext>
            </a:extLst>
          </p:cNvPr>
          <p:cNvSpPr/>
          <p:nvPr/>
        </p:nvSpPr>
        <p:spPr>
          <a:xfrm>
            <a:off x="5107057" y="2175777"/>
            <a:ext cx="715619" cy="2604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08E4AE4-C779-4D0E-918E-8DABC2C09529}"/>
              </a:ext>
            </a:extLst>
          </p:cNvPr>
          <p:cNvSpPr txBox="1"/>
          <p:nvPr/>
        </p:nvSpPr>
        <p:spPr>
          <a:xfrm>
            <a:off x="5724947" y="2138129"/>
            <a:ext cx="916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GebDat</a:t>
            </a:r>
            <a:r>
              <a:rPr lang="de-DE" sz="1400" dirty="0"/>
              <a:t>: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9235DB8-0457-45B5-AECC-1748638C29F6}"/>
              </a:ext>
            </a:extLst>
          </p:cNvPr>
          <p:cNvSpPr/>
          <p:nvPr/>
        </p:nvSpPr>
        <p:spPr>
          <a:xfrm>
            <a:off x="6412393" y="2175778"/>
            <a:ext cx="1061836" cy="260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781194B-1285-4CB5-88C2-BDF9FF3268A8}"/>
              </a:ext>
            </a:extLst>
          </p:cNvPr>
          <p:cNvSpPr txBox="1"/>
          <p:nvPr/>
        </p:nvSpPr>
        <p:spPr>
          <a:xfrm>
            <a:off x="3980623" y="2518612"/>
            <a:ext cx="1239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Straße+Nr</a:t>
            </a:r>
            <a:r>
              <a:rPr lang="de-DE" sz="1400" dirty="0"/>
              <a:t>.: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A914F200-03DB-4C45-85E5-BA2A0C8E69B3}"/>
              </a:ext>
            </a:extLst>
          </p:cNvPr>
          <p:cNvSpPr/>
          <p:nvPr/>
        </p:nvSpPr>
        <p:spPr>
          <a:xfrm>
            <a:off x="5107057" y="2526195"/>
            <a:ext cx="2367172" cy="260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79A6B60-522F-4C83-9530-819A338B035B}"/>
              </a:ext>
            </a:extLst>
          </p:cNvPr>
          <p:cNvSpPr txBox="1"/>
          <p:nvPr/>
        </p:nvSpPr>
        <p:spPr>
          <a:xfrm>
            <a:off x="3980623" y="2870874"/>
            <a:ext cx="987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PLZ + Ort: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39F39F59-8B71-4658-8113-DB9ECEEEF60E}"/>
              </a:ext>
            </a:extLst>
          </p:cNvPr>
          <p:cNvSpPr/>
          <p:nvPr/>
        </p:nvSpPr>
        <p:spPr>
          <a:xfrm>
            <a:off x="5107057" y="2892894"/>
            <a:ext cx="2367172" cy="260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19FECD5-DBA4-4B96-8CBE-8C9E8DB5269A}"/>
              </a:ext>
            </a:extLst>
          </p:cNvPr>
          <p:cNvSpPr/>
          <p:nvPr/>
        </p:nvSpPr>
        <p:spPr>
          <a:xfrm>
            <a:off x="8247821" y="1065930"/>
            <a:ext cx="3366052" cy="2112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Bild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80BE13C5-8900-42E9-A05B-44BC4150B059}"/>
              </a:ext>
            </a:extLst>
          </p:cNvPr>
          <p:cNvSpPr/>
          <p:nvPr/>
        </p:nvSpPr>
        <p:spPr>
          <a:xfrm>
            <a:off x="3760716" y="975690"/>
            <a:ext cx="8086727" cy="533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0D5F665B-6A33-4F73-AEED-4F7E347194B7}"/>
              </a:ext>
            </a:extLst>
          </p:cNvPr>
          <p:cNvSpPr/>
          <p:nvPr/>
        </p:nvSpPr>
        <p:spPr>
          <a:xfrm>
            <a:off x="3980623" y="3357769"/>
            <a:ext cx="3886202" cy="1075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5243073B-2FF5-4583-8C0C-08F772D12375}"/>
              </a:ext>
            </a:extLst>
          </p:cNvPr>
          <p:cNvSpPr/>
          <p:nvPr/>
        </p:nvSpPr>
        <p:spPr>
          <a:xfrm>
            <a:off x="5107057" y="3404365"/>
            <a:ext cx="2367172" cy="260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C8A2637-8B13-4B1E-A3F6-BB6FD91A8ABB}"/>
              </a:ext>
            </a:extLst>
          </p:cNvPr>
          <p:cNvSpPr txBox="1"/>
          <p:nvPr/>
        </p:nvSpPr>
        <p:spPr>
          <a:xfrm>
            <a:off x="3990562" y="3380500"/>
            <a:ext cx="1239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Telefon: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F838537-3F2B-4250-BF74-707DBD844EF4}"/>
              </a:ext>
            </a:extLst>
          </p:cNvPr>
          <p:cNvSpPr txBox="1"/>
          <p:nvPr/>
        </p:nvSpPr>
        <p:spPr>
          <a:xfrm>
            <a:off x="3990562" y="3754780"/>
            <a:ext cx="1239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Mobil: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3D8B78F6-14DC-49FA-9FDB-CD6D3519C5C1}"/>
              </a:ext>
            </a:extLst>
          </p:cNvPr>
          <p:cNvSpPr/>
          <p:nvPr/>
        </p:nvSpPr>
        <p:spPr>
          <a:xfrm>
            <a:off x="5107057" y="3778644"/>
            <a:ext cx="2367172" cy="260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4C1AFDDC-2EFE-4A86-938C-BB6F9435D40D}"/>
              </a:ext>
            </a:extLst>
          </p:cNvPr>
          <p:cNvSpPr txBox="1"/>
          <p:nvPr/>
        </p:nvSpPr>
        <p:spPr>
          <a:xfrm>
            <a:off x="3990562" y="4125576"/>
            <a:ext cx="1239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E-Mail: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758F848B-A14E-4BF2-8FD1-A04DA6E112FB}"/>
              </a:ext>
            </a:extLst>
          </p:cNvPr>
          <p:cNvSpPr/>
          <p:nvPr/>
        </p:nvSpPr>
        <p:spPr>
          <a:xfrm>
            <a:off x="5107057" y="4129059"/>
            <a:ext cx="2367172" cy="260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607CAE8B-7E78-4253-A5CB-9E1B39DA5A4E}"/>
              </a:ext>
            </a:extLst>
          </p:cNvPr>
          <p:cNvSpPr/>
          <p:nvPr/>
        </p:nvSpPr>
        <p:spPr>
          <a:xfrm>
            <a:off x="8247821" y="3366849"/>
            <a:ext cx="3366052" cy="280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5AF4A322-8790-425E-B4AD-A62A4660194C}"/>
              </a:ext>
            </a:extLst>
          </p:cNvPr>
          <p:cNvSpPr/>
          <p:nvPr/>
        </p:nvSpPr>
        <p:spPr>
          <a:xfrm>
            <a:off x="1126433" y="1552160"/>
            <a:ext cx="1934818" cy="397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Mitarbeiter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0556174-2184-494F-BA35-209AB5E20199}"/>
              </a:ext>
            </a:extLst>
          </p:cNvPr>
          <p:cNvSpPr/>
          <p:nvPr/>
        </p:nvSpPr>
        <p:spPr>
          <a:xfrm>
            <a:off x="8348870" y="3858039"/>
            <a:ext cx="3061252" cy="2214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&lt;</a:t>
            </a:r>
            <a:r>
              <a:rPr lang="de-DE" dirty="0">
                <a:solidFill>
                  <a:sysClr val="windowText" lastClr="000000"/>
                </a:solidFill>
              </a:rPr>
              <a:t>Liste</a:t>
            </a:r>
            <a:endParaRPr lang="de-DE" dirty="0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299DE88A-B645-4DCB-9F4B-7950CFB3BCBD}"/>
              </a:ext>
            </a:extLst>
          </p:cNvPr>
          <p:cNvSpPr/>
          <p:nvPr/>
        </p:nvSpPr>
        <p:spPr>
          <a:xfrm>
            <a:off x="8247821" y="3366849"/>
            <a:ext cx="930554" cy="39590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Verträge</a:t>
            </a:r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6FDA2E01-6B5F-447F-B335-00C3A71AB28E}"/>
              </a:ext>
            </a:extLst>
          </p:cNvPr>
          <p:cNvSpPr/>
          <p:nvPr/>
        </p:nvSpPr>
        <p:spPr>
          <a:xfrm>
            <a:off x="9094094" y="3366126"/>
            <a:ext cx="930554" cy="3959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ysClr val="windowText" lastClr="000000"/>
                </a:solidFill>
              </a:rPr>
              <a:t>Kurse</a:t>
            </a:r>
          </a:p>
        </p:txBody>
      </p:sp>
      <p:sp>
        <p:nvSpPr>
          <p:cNvPr id="54" name="Rechteck: abgerundete Ecken 53">
            <a:extLst>
              <a:ext uri="{FF2B5EF4-FFF2-40B4-BE49-F238E27FC236}">
                <a16:creationId xmlns:a16="http://schemas.microsoft.com/office/drawing/2014/main" id="{EB3E0411-69C5-4A46-9DB4-B7E65FD2F205}"/>
              </a:ext>
            </a:extLst>
          </p:cNvPr>
          <p:cNvSpPr/>
          <p:nvPr/>
        </p:nvSpPr>
        <p:spPr>
          <a:xfrm>
            <a:off x="9954452" y="3365403"/>
            <a:ext cx="930554" cy="3959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ysClr val="windowText" lastClr="000000"/>
                </a:solidFill>
              </a:rPr>
              <a:t>Scans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692A7AA1-2557-458A-8FCA-11403DC29F82}"/>
              </a:ext>
            </a:extLst>
          </p:cNvPr>
          <p:cNvSpPr/>
          <p:nvPr/>
        </p:nvSpPr>
        <p:spPr>
          <a:xfrm>
            <a:off x="3970686" y="4612471"/>
            <a:ext cx="3886201" cy="1563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9C55595E-EFFA-4A45-818D-8FCCF807B5FE}"/>
              </a:ext>
            </a:extLst>
          </p:cNvPr>
          <p:cNvSpPr txBox="1"/>
          <p:nvPr/>
        </p:nvSpPr>
        <p:spPr>
          <a:xfrm>
            <a:off x="3990561" y="4621568"/>
            <a:ext cx="1295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Zeitbuchungen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A875D656-A201-4B04-8933-0D2575AD5FFB}"/>
              </a:ext>
            </a:extLst>
          </p:cNvPr>
          <p:cNvSpPr/>
          <p:nvPr/>
        </p:nvSpPr>
        <p:spPr>
          <a:xfrm>
            <a:off x="4114799" y="4938442"/>
            <a:ext cx="3558209" cy="1134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&lt;</a:t>
            </a:r>
            <a:r>
              <a:rPr lang="de-DE" dirty="0">
                <a:solidFill>
                  <a:sysClr val="windowText" lastClr="000000"/>
                </a:solidFill>
              </a:rPr>
              <a:t>Liste</a:t>
            </a:r>
            <a:endParaRPr lang="de-DE" dirty="0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DD599ACF-406F-4921-B3FA-09CBB029E992}"/>
              </a:ext>
            </a:extLst>
          </p:cNvPr>
          <p:cNvSpPr/>
          <p:nvPr/>
        </p:nvSpPr>
        <p:spPr>
          <a:xfrm>
            <a:off x="10137913" y="6427305"/>
            <a:ext cx="1709530" cy="37854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Kunde löschen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39C838DD-0E98-430B-865C-BAFD6ADC999B}"/>
              </a:ext>
            </a:extLst>
          </p:cNvPr>
          <p:cNvSpPr/>
          <p:nvPr/>
        </p:nvSpPr>
        <p:spPr>
          <a:xfrm>
            <a:off x="11246127" y="2896949"/>
            <a:ext cx="366090" cy="28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+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FBB1C9F2-C8DA-444E-BB2B-B5A9F0B2AFBA}"/>
              </a:ext>
            </a:extLst>
          </p:cNvPr>
          <p:cNvSpPr/>
          <p:nvPr/>
        </p:nvSpPr>
        <p:spPr>
          <a:xfrm>
            <a:off x="11044032" y="5790539"/>
            <a:ext cx="366090" cy="28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69491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33A2248-3BF6-48AE-B6BB-8122A2C0EFD2}"/>
              </a:ext>
            </a:extLst>
          </p:cNvPr>
          <p:cNvSpPr/>
          <p:nvPr/>
        </p:nvSpPr>
        <p:spPr>
          <a:xfrm>
            <a:off x="1126433" y="975690"/>
            <a:ext cx="1934818" cy="397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Kunden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7077923-3457-4BF2-AA46-E480E2FE85F5}"/>
              </a:ext>
            </a:extLst>
          </p:cNvPr>
          <p:cNvSpPr/>
          <p:nvPr/>
        </p:nvSpPr>
        <p:spPr>
          <a:xfrm>
            <a:off x="1126433" y="2128630"/>
            <a:ext cx="1934818" cy="397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Terminplaner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64CD5E7-23E9-40A3-8C6C-A54F347A09E0}"/>
              </a:ext>
            </a:extLst>
          </p:cNvPr>
          <p:cNvSpPr/>
          <p:nvPr/>
        </p:nvSpPr>
        <p:spPr>
          <a:xfrm>
            <a:off x="1126433" y="2705100"/>
            <a:ext cx="1934818" cy="397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Kurspläne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DCAD28A-0AC9-4475-8615-7F2809A491F2}"/>
              </a:ext>
            </a:extLst>
          </p:cNvPr>
          <p:cNvSpPr/>
          <p:nvPr/>
        </p:nvSpPr>
        <p:spPr>
          <a:xfrm>
            <a:off x="1126433" y="3281569"/>
            <a:ext cx="1934818" cy="397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Zeitbuchungen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DFB1170-01F3-45EB-8A2B-1DF5F630552E}"/>
              </a:ext>
            </a:extLst>
          </p:cNvPr>
          <p:cNvSpPr txBox="1"/>
          <p:nvPr/>
        </p:nvSpPr>
        <p:spPr>
          <a:xfrm>
            <a:off x="1126432" y="543339"/>
            <a:ext cx="654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MITARBEITER – Bild 1: Startbild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80BE13C5-8900-42E9-A05B-44BC4150B059}"/>
              </a:ext>
            </a:extLst>
          </p:cNvPr>
          <p:cNvSpPr/>
          <p:nvPr/>
        </p:nvSpPr>
        <p:spPr>
          <a:xfrm>
            <a:off x="3760716" y="975690"/>
            <a:ext cx="8086727" cy="533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5AF4A322-8790-425E-B4AD-A62A4660194C}"/>
              </a:ext>
            </a:extLst>
          </p:cNvPr>
          <p:cNvSpPr/>
          <p:nvPr/>
        </p:nvSpPr>
        <p:spPr>
          <a:xfrm>
            <a:off x="1126433" y="1552160"/>
            <a:ext cx="1934818" cy="3975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Mitarbeiter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FF4747C9-9785-4001-95C6-B22A3A2ED173}"/>
              </a:ext>
            </a:extLst>
          </p:cNvPr>
          <p:cNvSpPr txBox="1"/>
          <p:nvPr/>
        </p:nvSpPr>
        <p:spPr>
          <a:xfrm>
            <a:off x="3760716" y="1047749"/>
            <a:ext cx="2431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Mitarbeiterinformation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85289653-799D-4673-AC23-1D4FC80B1A27}"/>
              </a:ext>
            </a:extLst>
          </p:cNvPr>
          <p:cNvSpPr/>
          <p:nvPr/>
        </p:nvSpPr>
        <p:spPr>
          <a:xfrm>
            <a:off x="5579168" y="2555653"/>
            <a:ext cx="161676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770A5136-0E64-4A2D-B46C-8E063BAB0E84}"/>
              </a:ext>
            </a:extLst>
          </p:cNvPr>
          <p:cNvSpPr/>
          <p:nvPr/>
        </p:nvSpPr>
        <p:spPr>
          <a:xfrm>
            <a:off x="5579167" y="2960804"/>
            <a:ext cx="161676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64919642-FDEC-4741-B480-EFF2AEBEEF9D}"/>
              </a:ext>
            </a:extLst>
          </p:cNvPr>
          <p:cNvSpPr/>
          <p:nvPr/>
        </p:nvSpPr>
        <p:spPr>
          <a:xfrm>
            <a:off x="5579166" y="3381466"/>
            <a:ext cx="161676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7A2C3ECA-6B6A-4EEF-B6B5-89D59B216552}"/>
              </a:ext>
            </a:extLst>
          </p:cNvPr>
          <p:cNvSpPr/>
          <p:nvPr/>
        </p:nvSpPr>
        <p:spPr>
          <a:xfrm>
            <a:off x="5579165" y="3783833"/>
            <a:ext cx="161676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FBE95F21-6A7C-481F-AA24-042022842CAE}"/>
              </a:ext>
            </a:extLst>
          </p:cNvPr>
          <p:cNvSpPr/>
          <p:nvPr/>
        </p:nvSpPr>
        <p:spPr>
          <a:xfrm>
            <a:off x="6228521" y="4407692"/>
            <a:ext cx="96740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Suchen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EF574CBD-BAAD-430F-99AF-2AD7B9A721DD}"/>
              </a:ext>
            </a:extLst>
          </p:cNvPr>
          <p:cNvSpPr/>
          <p:nvPr/>
        </p:nvSpPr>
        <p:spPr>
          <a:xfrm>
            <a:off x="7931429" y="2555653"/>
            <a:ext cx="251791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92D050"/>
                </a:solidFill>
              </a:rPr>
              <a:t>+</a:t>
            </a:r>
            <a:r>
              <a:rPr lang="de-DE" sz="1400" dirty="0">
                <a:solidFill>
                  <a:schemeClr val="tx1"/>
                </a:solidFill>
              </a:rPr>
              <a:t> Mitarbeiter hinzufügen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7CD819D9-CCF5-4B8B-9941-70B8CCB464B5}"/>
              </a:ext>
            </a:extLst>
          </p:cNvPr>
          <p:cNvSpPr txBox="1"/>
          <p:nvPr/>
        </p:nvSpPr>
        <p:spPr>
          <a:xfrm>
            <a:off x="4017271" y="3783832"/>
            <a:ext cx="1305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Geburtsdatum: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D0099AA3-380D-4356-8A22-790E48718ABA}"/>
              </a:ext>
            </a:extLst>
          </p:cNvPr>
          <p:cNvSpPr txBox="1"/>
          <p:nvPr/>
        </p:nvSpPr>
        <p:spPr>
          <a:xfrm>
            <a:off x="4017271" y="3381466"/>
            <a:ext cx="1239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Vorname: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CB0FB977-B8BE-4C31-BB1B-6261C36D28BC}"/>
              </a:ext>
            </a:extLst>
          </p:cNvPr>
          <p:cNvSpPr txBox="1"/>
          <p:nvPr/>
        </p:nvSpPr>
        <p:spPr>
          <a:xfrm>
            <a:off x="4017271" y="2958019"/>
            <a:ext cx="1239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Nachname: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25594815-D7F0-4A6F-9888-39F27D8872D9}"/>
              </a:ext>
            </a:extLst>
          </p:cNvPr>
          <p:cNvSpPr txBox="1"/>
          <p:nvPr/>
        </p:nvSpPr>
        <p:spPr>
          <a:xfrm>
            <a:off x="4017271" y="2555653"/>
            <a:ext cx="1239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Nr.:</a:t>
            </a:r>
          </a:p>
        </p:txBody>
      </p:sp>
    </p:spTree>
    <p:extLst>
      <p:ext uri="{BB962C8B-B14F-4D97-AF65-F5344CB8AC3E}">
        <p14:creationId xmlns:p14="http://schemas.microsoft.com/office/powerpoint/2010/main" val="15449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33A2248-3BF6-48AE-B6BB-8122A2C0EFD2}"/>
              </a:ext>
            </a:extLst>
          </p:cNvPr>
          <p:cNvSpPr/>
          <p:nvPr/>
        </p:nvSpPr>
        <p:spPr>
          <a:xfrm>
            <a:off x="1126433" y="975690"/>
            <a:ext cx="1934818" cy="397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Kunden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7077923-3457-4BF2-AA46-E480E2FE85F5}"/>
              </a:ext>
            </a:extLst>
          </p:cNvPr>
          <p:cNvSpPr/>
          <p:nvPr/>
        </p:nvSpPr>
        <p:spPr>
          <a:xfrm>
            <a:off x="1126433" y="2128630"/>
            <a:ext cx="1934818" cy="397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Terminplaner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64CD5E7-23E9-40A3-8C6C-A54F347A09E0}"/>
              </a:ext>
            </a:extLst>
          </p:cNvPr>
          <p:cNvSpPr/>
          <p:nvPr/>
        </p:nvSpPr>
        <p:spPr>
          <a:xfrm>
            <a:off x="1126433" y="2705100"/>
            <a:ext cx="1934818" cy="397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Kurspläne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DCAD28A-0AC9-4475-8615-7F2809A491F2}"/>
              </a:ext>
            </a:extLst>
          </p:cNvPr>
          <p:cNvSpPr/>
          <p:nvPr/>
        </p:nvSpPr>
        <p:spPr>
          <a:xfrm>
            <a:off x="1126433" y="3281569"/>
            <a:ext cx="1934818" cy="397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Zeitbuchungen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316FD5DC-788D-4BD1-BC9B-FDB17F0595A6}"/>
              </a:ext>
            </a:extLst>
          </p:cNvPr>
          <p:cNvSpPr/>
          <p:nvPr/>
        </p:nvSpPr>
        <p:spPr>
          <a:xfrm>
            <a:off x="5107057" y="1112821"/>
            <a:ext cx="715619" cy="2604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/>
                </a:solidFill>
              </a:rPr>
              <a:t>123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EB3DB0D-5444-4605-8A79-EFBBA794269C}"/>
              </a:ext>
            </a:extLst>
          </p:cNvPr>
          <p:cNvSpPr txBox="1"/>
          <p:nvPr/>
        </p:nvSpPr>
        <p:spPr>
          <a:xfrm>
            <a:off x="3980623" y="1089149"/>
            <a:ext cx="987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Nr.: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86AA9CC-676D-40B2-AFAF-817D8766D4F3}"/>
              </a:ext>
            </a:extLst>
          </p:cNvPr>
          <p:cNvSpPr txBox="1"/>
          <p:nvPr/>
        </p:nvSpPr>
        <p:spPr>
          <a:xfrm>
            <a:off x="3980623" y="1462484"/>
            <a:ext cx="1239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Nachname: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1E22274-67C0-4BF2-A415-D096CE79442A}"/>
              </a:ext>
            </a:extLst>
          </p:cNvPr>
          <p:cNvSpPr txBox="1"/>
          <p:nvPr/>
        </p:nvSpPr>
        <p:spPr>
          <a:xfrm>
            <a:off x="3980623" y="1807620"/>
            <a:ext cx="1239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Vorname: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E2C30B4-7994-4536-833E-94B07A3D2F5E}"/>
              </a:ext>
            </a:extLst>
          </p:cNvPr>
          <p:cNvSpPr txBox="1"/>
          <p:nvPr/>
        </p:nvSpPr>
        <p:spPr>
          <a:xfrm>
            <a:off x="3980623" y="2151913"/>
            <a:ext cx="1305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Geschlecht: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DFB1170-01F3-45EB-8A2B-1DF5F630552E}"/>
              </a:ext>
            </a:extLst>
          </p:cNvPr>
          <p:cNvSpPr txBox="1"/>
          <p:nvPr/>
        </p:nvSpPr>
        <p:spPr>
          <a:xfrm>
            <a:off x="1126432" y="543339"/>
            <a:ext cx="654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MITARBEITER – Bild 2: Nach Mitarbeiter suchen (Press „suchen“)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31EAC32-C57E-491E-8BD3-206E3431BD5C}"/>
              </a:ext>
            </a:extLst>
          </p:cNvPr>
          <p:cNvSpPr/>
          <p:nvPr/>
        </p:nvSpPr>
        <p:spPr>
          <a:xfrm>
            <a:off x="3970687" y="1065930"/>
            <a:ext cx="3886202" cy="2112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971FB4C-8370-407B-8547-9FF0B00DE7CB}"/>
              </a:ext>
            </a:extLst>
          </p:cNvPr>
          <p:cNvSpPr txBox="1"/>
          <p:nvPr/>
        </p:nvSpPr>
        <p:spPr>
          <a:xfrm>
            <a:off x="5910471" y="1097309"/>
            <a:ext cx="621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Titel: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9970D90-BE44-4AEE-AC22-72D03B81AA4D}"/>
              </a:ext>
            </a:extLst>
          </p:cNvPr>
          <p:cNvSpPr/>
          <p:nvPr/>
        </p:nvSpPr>
        <p:spPr>
          <a:xfrm>
            <a:off x="6531669" y="1112822"/>
            <a:ext cx="942560" cy="260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D7A438B-803E-413B-84A4-BC766034418C}"/>
              </a:ext>
            </a:extLst>
          </p:cNvPr>
          <p:cNvSpPr/>
          <p:nvPr/>
        </p:nvSpPr>
        <p:spPr>
          <a:xfrm>
            <a:off x="5107057" y="1490894"/>
            <a:ext cx="2367172" cy="260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/>
                </a:solidFill>
              </a:rPr>
              <a:t>Mustermann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BDE65350-5165-4AB7-ABA9-825C3DA59FDE}"/>
              </a:ext>
            </a:extLst>
          </p:cNvPr>
          <p:cNvSpPr/>
          <p:nvPr/>
        </p:nvSpPr>
        <p:spPr>
          <a:xfrm>
            <a:off x="5107057" y="1831485"/>
            <a:ext cx="2367172" cy="260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/>
                </a:solidFill>
              </a:rPr>
              <a:t>Max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0A87A7AB-3EF4-4CD0-8BDD-D709231DCFF2}"/>
              </a:ext>
            </a:extLst>
          </p:cNvPr>
          <p:cNvSpPr/>
          <p:nvPr/>
        </p:nvSpPr>
        <p:spPr>
          <a:xfrm>
            <a:off x="5107057" y="2175777"/>
            <a:ext cx="715619" cy="2604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08E4AE4-C779-4D0E-918E-8DABC2C09529}"/>
              </a:ext>
            </a:extLst>
          </p:cNvPr>
          <p:cNvSpPr txBox="1"/>
          <p:nvPr/>
        </p:nvSpPr>
        <p:spPr>
          <a:xfrm>
            <a:off x="5724947" y="2138129"/>
            <a:ext cx="916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GebDat</a:t>
            </a:r>
            <a:r>
              <a:rPr lang="de-DE" sz="1400" dirty="0"/>
              <a:t>: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9235DB8-0457-45B5-AECC-1748638C29F6}"/>
              </a:ext>
            </a:extLst>
          </p:cNvPr>
          <p:cNvSpPr/>
          <p:nvPr/>
        </p:nvSpPr>
        <p:spPr>
          <a:xfrm>
            <a:off x="6412393" y="2175778"/>
            <a:ext cx="1061836" cy="260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/>
                </a:solidFill>
              </a:rPr>
              <a:t>30.12.1997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781194B-1285-4CB5-88C2-BDF9FF3268A8}"/>
              </a:ext>
            </a:extLst>
          </p:cNvPr>
          <p:cNvSpPr txBox="1"/>
          <p:nvPr/>
        </p:nvSpPr>
        <p:spPr>
          <a:xfrm>
            <a:off x="3980623" y="2518612"/>
            <a:ext cx="1239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Straße+Nr</a:t>
            </a:r>
            <a:r>
              <a:rPr lang="de-DE" sz="1400" dirty="0"/>
              <a:t>.: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A914F200-03DB-4C45-85E5-BA2A0C8E69B3}"/>
              </a:ext>
            </a:extLst>
          </p:cNvPr>
          <p:cNvSpPr/>
          <p:nvPr/>
        </p:nvSpPr>
        <p:spPr>
          <a:xfrm>
            <a:off x="5107057" y="2526195"/>
            <a:ext cx="2367172" cy="260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/>
                </a:solidFill>
              </a:rPr>
              <a:t>Musterstraße 12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79A6B60-522F-4C83-9530-819A338B035B}"/>
              </a:ext>
            </a:extLst>
          </p:cNvPr>
          <p:cNvSpPr txBox="1"/>
          <p:nvPr/>
        </p:nvSpPr>
        <p:spPr>
          <a:xfrm>
            <a:off x="3980623" y="2870874"/>
            <a:ext cx="987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PLZ + Ort: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39F39F59-8B71-4658-8113-DB9ECEEEF60E}"/>
              </a:ext>
            </a:extLst>
          </p:cNvPr>
          <p:cNvSpPr/>
          <p:nvPr/>
        </p:nvSpPr>
        <p:spPr>
          <a:xfrm>
            <a:off x="5107057" y="2892894"/>
            <a:ext cx="2367172" cy="260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/>
                </a:solidFill>
              </a:rPr>
              <a:t>12345 Musterhausen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19FECD5-DBA4-4B96-8CBE-8C9E8DB5269A}"/>
              </a:ext>
            </a:extLst>
          </p:cNvPr>
          <p:cNvSpPr/>
          <p:nvPr/>
        </p:nvSpPr>
        <p:spPr>
          <a:xfrm>
            <a:off x="8247821" y="1065930"/>
            <a:ext cx="3366052" cy="2112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Bild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80BE13C5-8900-42E9-A05B-44BC4150B059}"/>
              </a:ext>
            </a:extLst>
          </p:cNvPr>
          <p:cNvSpPr/>
          <p:nvPr/>
        </p:nvSpPr>
        <p:spPr>
          <a:xfrm>
            <a:off x="3760716" y="975690"/>
            <a:ext cx="8086727" cy="533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0D5F665B-6A33-4F73-AEED-4F7E347194B7}"/>
              </a:ext>
            </a:extLst>
          </p:cNvPr>
          <p:cNvSpPr/>
          <p:nvPr/>
        </p:nvSpPr>
        <p:spPr>
          <a:xfrm>
            <a:off x="3980623" y="3357769"/>
            <a:ext cx="3886202" cy="1075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5243073B-2FF5-4583-8C0C-08F772D12375}"/>
              </a:ext>
            </a:extLst>
          </p:cNvPr>
          <p:cNvSpPr/>
          <p:nvPr/>
        </p:nvSpPr>
        <p:spPr>
          <a:xfrm>
            <a:off x="5107057" y="3404365"/>
            <a:ext cx="2367172" cy="260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/>
                </a:solidFill>
              </a:rPr>
              <a:t>00000/0000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C8A2637-8B13-4B1E-A3F6-BB6FD91A8ABB}"/>
              </a:ext>
            </a:extLst>
          </p:cNvPr>
          <p:cNvSpPr txBox="1"/>
          <p:nvPr/>
        </p:nvSpPr>
        <p:spPr>
          <a:xfrm>
            <a:off x="3990562" y="3380500"/>
            <a:ext cx="1239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Telefon: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F838537-3F2B-4250-BF74-707DBD844EF4}"/>
              </a:ext>
            </a:extLst>
          </p:cNvPr>
          <p:cNvSpPr txBox="1"/>
          <p:nvPr/>
        </p:nvSpPr>
        <p:spPr>
          <a:xfrm>
            <a:off x="3990562" y="3754780"/>
            <a:ext cx="1239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Mobil: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3D8B78F6-14DC-49FA-9FDB-CD6D3519C5C1}"/>
              </a:ext>
            </a:extLst>
          </p:cNvPr>
          <p:cNvSpPr/>
          <p:nvPr/>
        </p:nvSpPr>
        <p:spPr>
          <a:xfrm>
            <a:off x="5107057" y="3778644"/>
            <a:ext cx="2367172" cy="260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/>
                </a:solidFill>
              </a:rPr>
              <a:t>01578111111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4C1AFDDC-2EFE-4A86-938C-BB6F9435D40D}"/>
              </a:ext>
            </a:extLst>
          </p:cNvPr>
          <p:cNvSpPr txBox="1"/>
          <p:nvPr/>
        </p:nvSpPr>
        <p:spPr>
          <a:xfrm>
            <a:off x="3990562" y="4125576"/>
            <a:ext cx="1239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E-Mail: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758F848B-A14E-4BF2-8FD1-A04DA6E112FB}"/>
              </a:ext>
            </a:extLst>
          </p:cNvPr>
          <p:cNvSpPr/>
          <p:nvPr/>
        </p:nvSpPr>
        <p:spPr>
          <a:xfrm>
            <a:off x="5107057" y="4129059"/>
            <a:ext cx="2367172" cy="260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/>
                </a:solidFill>
              </a:rPr>
              <a:t>max.mustermann@gmx.de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607CAE8B-7E78-4253-A5CB-9E1B39DA5A4E}"/>
              </a:ext>
            </a:extLst>
          </p:cNvPr>
          <p:cNvSpPr/>
          <p:nvPr/>
        </p:nvSpPr>
        <p:spPr>
          <a:xfrm>
            <a:off x="8247821" y="3366849"/>
            <a:ext cx="3366052" cy="280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5AF4A322-8790-425E-B4AD-A62A4660194C}"/>
              </a:ext>
            </a:extLst>
          </p:cNvPr>
          <p:cNvSpPr/>
          <p:nvPr/>
        </p:nvSpPr>
        <p:spPr>
          <a:xfrm>
            <a:off x="1126433" y="1552160"/>
            <a:ext cx="1934818" cy="3975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Mitarbeiter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0556174-2184-494F-BA35-209AB5E20199}"/>
              </a:ext>
            </a:extLst>
          </p:cNvPr>
          <p:cNvSpPr/>
          <p:nvPr/>
        </p:nvSpPr>
        <p:spPr>
          <a:xfrm>
            <a:off x="8348870" y="3858039"/>
            <a:ext cx="3061252" cy="2214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&lt;</a:t>
            </a:r>
            <a:r>
              <a:rPr lang="de-DE" dirty="0">
                <a:solidFill>
                  <a:sysClr val="windowText" lastClr="000000"/>
                </a:solidFill>
              </a:rPr>
              <a:t>Liste</a:t>
            </a:r>
            <a:endParaRPr lang="de-DE" dirty="0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299DE88A-B645-4DCB-9F4B-7950CFB3BCBD}"/>
              </a:ext>
            </a:extLst>
          </p:cNvPr>
          <p:cNvSpPr/>
          <p:nvPr/>
        </p:nvSpPr>
        <p:spPr>
          <a:xfrm>
            <a:off x="8247821" y="3366849"/>
            <a:ext cx="930554" cy="39590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Verträge</a:t>
            </a:r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6FDA2E01-6B5F-447F-B335-00C3A71AB28E}"/>
              </a:ext>
            </a:extLst>
          </p:cNvPr>
          <p:cNvSpPr/>
          <p:nvPr/>
        </p:nvSpPr>
        <p:spPr>
          <a:xfrm>
            <a:off x="9094094" y="3366126"/>
            <a:ext cx="930554" cy="3959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ysClr val="windowText" lastClr="000000"/>
                </a:solidFill>
              </a:rPr>
              <a:t>Kurse</a:t>
            </a:r>
          </a:p>
        </p:txBody>
      </p:sp>
      <p:sp>
        <p:nvSpPr>
          <p:cNvPr id="54" name="Rechteck: abgerundete Ecken 53">
            <a:extLst>
              <a:ext uri="{FF2B5EF4-FFF2-40B4-BE49-F238E27FC236}">
                <a16:creationId xmlns:a16="http://schemas.microsoft.com/office/drawing/2014/main" id="{EB3E0411-69C5-4A46-9DB4-B7E65FD2F205}"/>
              </a:ext>
            </a:extLst>
          </p:cNvPr>
          <p:cNvSpPr/>
          <p:nvPr/>
        </p:nvSpPr>
        <p:spPr>
          <a:xfrm>
            <a:off x="9954452" y="3365403"/>
            <a:ext cx="930554" cy="3959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ysClr val="windowText" lastClr="000000"/>
                </a:solidFill>
              </a:rPr>
              <a:t>Scans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692A7AA1-2557-458A-8FCA-11403DC29F82}"/>
              </a:ext>
            </a:extLst>
          </p:cNvPr>
          <p:cNvSpPr/>
          <p:nvPr/>
        </p:nvSpPr>
        <p:spPr>
          <a:xfrm>
            <a:off x="3970686" y="4612471"/>
            <a:ext cx="3886201" cy="1563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9C55595E-EFFA-4A45-818D-8FCCF807B5FE}"/>
              </a:ext>
            </a:extLst>
          </p:cNvPr>
          <p:cNvSpPr txBox="1"/>
          <p:nvPr/>
        </p:nvSpPr>
        <p:spPr>
          <a:xfrm>
            <a:off x="3990561" y="4621568"/>
            <a:ext cx="1295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Zeitbuchungen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A875D656-A201-4B04-8933-0D2575AD5FFB}"/>
              </a:ext>
            </a:extLst>
          </p:cNvPr>
          <p:cNvSpPr/>
          <p:nvPr/>
        </p:nvSpPr>
        <p:spPr>
          <a:xfrm>
            <a:off x="4114799" y="4938442"/>
            <a:ext cx="3558209" cy="1134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&lt;</a:t>
            </a:r>
            <a:r>
              <a:rPr lang="de-DE" dirty="0">
                <a:solidFill>
                  <a:sysClr val="windowText" lastClr="000000"/>
                </a:solidFill>
              </a:rPr>
              <a:t>Liste</a:t>
            </a:r>
            <a:endParaRPr lang="de-DE" dirty="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3D37938-9998-42E6-9920-A0C73A9FFFB7}"/>
              </a:ext>
            </a:extLst>
          </p:cNvPr>
          <p:cNvSpPr/>
          <p:nvPr/>
        </p:nvSpPr>
        <p:spPr>
          <a:xfrm>
            <a:off x="8169966" y="6427305"/>
            <a:ext cx="1709530" cy="378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Bearbeiten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DD599ACF-406F-4921-B3FA-09CBB029E992}"/>
              </a:ext>
            </a:extLst>
          </p:cNvPr>
          <p:cNvSpPr/>
          <p:nvPr/>
        </p:nvSpPr>
        <p:spPr>
          <a:xfrm>
            <a:off x="10024648" y="6427305"/>
            <a:ext cx="1822795" cy="37854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Mitarbeiter löschen</a:t>
            </a:r>
          </a:p>
        </p:txBody>
      </p:sp>
    </p:spTree>
    <p:extLst>
      <p:ext uri="{BB962C8B-B14F-4D97-AF65-F5344CB8AC3E}">
        <p14:creationId xmlns:p14="http://schemas.microsoft.com/office/powerpoint/2010/main" val="297417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33A2248-3BF6-48AE-B6BB-8122A2C0EFD2}"/>
              </a:ext>
            </a:extLst>
          </p:cNvPr>
          <p:cNvSpPr/>
          <p:nvPr/>
        </p:nvSpPr>
        <p:spPr>
          <a:xfrm>
            <a:off x="1126433" y="975690"/>
            <a:ext cx="1934818" cy="397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Kunden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7077923-3457-4BF2-AA46-E480E2FE85F5}"/>
              </a:ext>
            </a:extLst>
          </p:cNvPr>
          <p:cNvSpPr/>
          <p:nvPr/>
        </p:nvSpPr>
        <p:spPr>
          <a:xfrm>
            <a:off x="1126433" y="2128630"/>
            <a:ext cx="1934818" cy="397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Terminplaner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64CD5E7-23E9-40A3-8C6C-A54F347A09E0}"/>
              </a:ext>
            </a:extLst>
          </p:cNvPr>
          <p:cNvSpPr/>
          <p:nvPr/>
        </p:nvSpPr>
        <p:spPr>
          <a:xfrm>
            <a:off x="1126433" y="2705100"/>
            <a:ext cx="1934818" cy="397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Kurspläne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DCAD28A-0AC9-4475-8615-7F2809A491F2}"/>
              </a:ext>
            </a:extLst>
          </p:cNvPr>
          <p:cNvSpPr/>
          <p:nvPr/>
        </p:nvSpPr>
        <p:spPr>
          <a:xfrm>
            <a:off x="1126433" y="3281569"/>
            <a:ext cx="1934818" cy="397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Zeitbuchungen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316FD5DC-788D-4BD1-BC9B-FDB17F0595A6}"/>
              </a:ext>
            </a:extLst>
          </p:cNvPr>
          <p:cNvSpPr/>
          <p:nvPr/>
        </p:nvSpPr>
        <p:spPr>
          <a:xfrm>
            <a:off x="5107057" y="1112821"/>
            <a:ext cx="715619" cy="2604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EB3DB0D-5444-4605-8A79-EFBBA794269C}"/>
              </a:ext>
            </a:extLst>
          </p:cNvPr>
          <p:cNvSpPr txBox="1"/>
          <p:nvPr/>
        </p:nvSpPr>
        <p:spPr>
          <a:xfrm>
            <a:off x="3980623" y="1089149"/>
            <a:ext cx="987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Nr.: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86AA9CC-676D-40B2-AFAF-817D8766D4F3}"/>
              </a:ext>
            </a:extLst>
          </p:cNvPr>
          <p:cNvSpPr txBox="1"/>
          <p:nvPr/>
        </p:nvSpPr>
        <p:spPr>
          <a:xfrm>
            <a:off x="3980623" y="1462484"/>
            <a:ext cx="1239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Nachname: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1E22274-67C0-4BF2-A415-D096CE79442A}"/>
              </a:ext>
            </a:extLst>
          </p:cNvPr>
          <p:cNvSpPr txBox="1"/>
          <p:nvPr/>
        </p:nvSpPr>
        <p:spPr>
          <a:xfrm>
            <a:off x="3980623" y="1807620"/>
            <a:ext cx="1239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Vorname: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E2C30B4-7994-4536-833E-94B07A3D2F5E}"/>
              </a:ext>
            </a:extLst>
          </p:cNvPr>
          <p:cNvSpPr txBox="1"/>
          <p:nvPr/>
        </p:nvSpPr>
        <p:spPr>
          <a:xfrm>
            <a:off x="3980623" y="2151913"/>
            <a:ext cx="1305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Geschlecht: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DFB1170-01F3-45EB-8A2B-1DF5F630552E}"/>
              </a:ext>
            </a:extLst>
          </p:cNvPr>
          <p:cNvSpPr txBox="1"/>
          <p:nvPr/>
        </p:nvSpPr>
        <p:spPr>
          <a:xfrm>
            <a:off x="1126432" y="543339"/>
            <a:ext cx="761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MITARBEITER – Bild </a:t>
            </a:r>
            <a:r>
              <a:rPr lang="de-DE" dirty="0" smtClean="0"/>
              <a:t>3: Mitarbeiter hinzufügen </a:t>
            </a:r>
            <a:r>
              <a:rPr lang="de-DE" dirty="0"/>
              <a:t>(Press </a:t>
            </a:r>
            <a:r>
              <a:rPr lang="de-DE" dirty="0" smtClean="0"/>
              <a:t>„Mitarbeiter hinzufügen“)</a:t>
            </a:r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31EAC32-C57E-491E-8BD3-206E3431BD5C}"/>
              </a:ext>
            </a:extLst>
          </p:cNvPr>
          <p:cNvSpPr/>
          <p:nvPr/>
        </p:nvSpPr>
        <p:spPr>
          <a:xfrm>
            <a:off x="3970687" y="1065930"/>
            <a:ext cx="3886202" cy="2112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971FB4C-8370-407B-8547-9FF0B00DE7CB}"/>
              </a:ext>
            </a:extLst>
          </p:cNvPr>
          <p:cNvSpPr txBox="1"/>
          <p:nvPr/>
        </p:nvSpPr>
        <p:spPr>
          <a:xfrm>
            <a:off x="5910471" y="1097309"/>
            <a:ext cx="621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Titel: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9970D90-BE44-4AEE-AC22-72D03B81AA4D}"/>
              </a:ext>
            </a:extLst>
          </p:cNvPr>
          <p:cNvSpPr/>
          <p:nvPr/>
        </p:nvSpPr>
        <p:spPr>
          <a:xfrm>
            <a:off x="6531669" y="1112822"/>
            <a:ext cx="942560" cy="260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D7A438B-803E-413B-84A4-BC766034418C}"/>
              </a:ext>
            </a:extLst>
          </p:cNvPr>
          <p:cNvSpPr/>
          <p:nvPr/>
        </p:nvSpPr>
        <p:spPr>
          <a:xfrm>
            <a:off x="5107057" y="1490894"/>
            <a:ext cx="2367172" cy="260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BDE65350-5165-4AB7-ABA9-825C3DA59FDE}"/>
              </a:ext>
            </a:extLst>
          </p:cNvPr>
          <p:cNvSpPr/>
          <p:nvPr/>
        </p:nvSpPr>
        <p:spPr>
          <a:xfrm>
            <a:off x="5107057" y="1831485"/>
            <a:ext cx="2367172" cy="260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0A87A7AB-3EF4-4CD0-8BDD-D709231DCFF2}"/>
              </a:ext>
            </a:extLst>
          </p:cNvPr>
          <p:cNvSpPr/>
          <p:nvPr/>
        </p:nvSpPr>
        <p:spPr>
          <a:xfrm>
            <a:off x="5107057" y="2175777"/>
            <a:ext cx="715619" cy="2604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08E4AE4-C779-4D0E-918E-8DABC2C09529}"/>
              </a:ext>
            </a:extLst>
          </p:cNvPr>
          <p:cNvSpPr txBox="1"/>
          <p:nvPr/>
        </p:nvSpPr>
        <p:spPr>
          <a:xfrm>
            <a:off x="5724947" y="2138129"/>
            <a:ext cx="916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GebDat</a:t>
            </a:r>
            <a:r>
              <a:rPr lang="de-DE" sz="1400" dirty="0"/>
              <a:t>: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9235DB8-0457-45B5-AECC-1748638C29F6}"/>
              </a:ext>
            </a:extLst>
          </p:cNvPr>
          <p:cNvSpPr/>
          <p:nvPr/>
        </p:nvSpPr>
        <p:spPr>
          <a:xfrm>
            <a:off x="6412393" y="2175778"/>
            <a:ext cx="1061836" cy="260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781194B-1285-4CB5-88C2-BDF9FF3268A8}"/>
              </a:ext>
            </a:extLst>
          </p:cNvPr>
          <p:cNvSpPr txBox="1"/>
          <p:nvPr/>
        </p:nvSpPr>
        <p:spPr>
          <a:xfrm>
            <a:off x="3980623" y="2518612"/>
            <a:ext cx="1239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Straße+Nr</a:t>
            </a:r>
            <a:r>
              <a:rPr lang="de-DE" sz="1400" dirty="0"/>
              <a:t>.: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A914F200-03DB-4C45-85E5-BA2A0C8E69B3}"/>
              </a:ext>
            </a:extLst>
          </p:cNvPr>
          <p:cNvSpPr/>
          <p:nvPr/>
        </p:nvSpPr>
        <p:spPr>
          <a:xfrm>
            <a:off x="5107057" y="2526195"/>
            <a:ext cx="2367172" cy="260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79A6B60-522F-4C83-9530-819A338B035B}"/>
              </a:ext>
            </a:extLst>
          </p:cNvPr>
          <p:cNvSpPr txBox="1"/>
          <p:nvPr/>
        </p:nvSpPr>
        <p:spPr>
          <a:xfrm>
            <a:off x="3980623" y="2870874"/>
            <a:ext cx="987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PLZ + Ort: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39F39F59-8B71-4658-8113-DB9ECEEEF60E}"/>
              </a:ext>
            </a:extLst>
          </p:cNvPr>
          <p:cNvSpPr/>
          <p:nvPr/>
        </p:nvSpPr>
        <p:spPr>
          <a:xfrm>
            <a:off x="5107057" y="2892894"/>
            <a:ext cx="2367172" cy="260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19FECD5-DBA4-4B96-8CBE-8C9E8DB5269A}"/>
              </a:ext>
            </a:extLst>
          </p:cNvPr>
          <p:cNvSpPr/>
          <p:nvPr/>
        </p:nvSpPr>
        <p:spPr>
          <a:xfrm>
            <a:off x="8247821" y="1065930"/>
            <a:ext cx="3366052" cy="2112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Bild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80BE13C5-8900-42E9-A05B-44BC4150B059}"/>
              </a:ext>
            </a:extLst>
          </p:cNvPr>
          <p:cNvSpPr/>
          <p:nvPr/>
        </p:nvSpPr>
        <p:spPr>
          <a:xfrm>
            <a:off x="3760716" y="975690"/>
            <a:ext cx="8086727" cy="533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0D5F665B-6A33-4F73-AEED-4F7E347194B7}"/>
              </a:ext>
            </a:extLst>
          </p:cNvPr>
          <p:cNvSpPr/>
          <p:nvPr/>
        </p:nvSpPr>
        <p:spPr>
          <a:xfrm>
            <a:off x="3980623" y="3357769"/>
            <a:ext cx="3886202" cy="1075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5243073B-2FF5-4583-8C0C-08F772D12375}"/>
              </a:ext>
            </a:extLst>
          </p:cNvPr>
          <p:cNvSpPr/>
          <p:nvPr/>
        </p:nvSpPr>
        <p:spPr>
          <a:xfrm>
            <a:off x="5107057" y="3404365"/>
            <a:ext cx="2367172" cy="260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C8A2637-8B13-4B1E-A3F6-BB6FD91A8ABB}"/>
              </a:ext>
            </a:extLst>
          </p:cNvPr>
          <p:cNvSpPr txBox="1"/>
          <p:nvPr/>
        </p:nvSpPr>
        <p:spPr>
          <a:xfrm>
            <a:off x="3990562" y="3380500"/>
            <a:ext cx="1239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Telefon: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F838537-3F2B-4250-BF74-707DBD844EF4}"/>
              </a:ext>
            </a:extLst>
          </p:cNvPr>
          <p:cNvSpPr txBox="1"/>
          <p:nvPr/>
        </p:nvSpPr>
        <p:spPr>
          <a:xfrm>
            <a:off x="3990562" y="3754780"/>
            <a:ext cx="1239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Mobil: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3D8B78F6-14DC-49FA-9FDB-CD6D3519C5C1}"/>
              </a:ext>
            </a:extLst>
          </p:cNvPr>
          <p:cNvSpPr/>
          <p:nvPr/>
        </p:nvSpPr>
        <p:spPr>
          <a:xfrm>
            <a:off x="5107057" y="3778644"/>
            <a:ext cx="2367172" cy="260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4C1AFDDC-2EFE-4A86-938C-BB6F9435D40D}"/>
              </a:ext>
            </a:extLst>
          </p:cNvPr>
          <p:cNvSpPr txBox="1"/>
          <p:nvPr/>
        </p:nvSpPr>
        <p:spPr>
          <a:xfrm>
            <a:off x="3990562" y="4125576"/>
            <a:ext cx="1239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E-Mail: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758F848B-A14E-4BF2-8FD1-A04DA6E112FB}"/>
              </a:ext>
            </a:extLst>
          </p:cNvPr>
          <p:cNvSpPr/>
          <p:nvPr/>
        </p:nvSpPr>
        <p:spPr>
          <a:xfrm>
            <a:off x="5107057" y="4129059"/>
            <a:ext cx="2367172" cy="260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607CAE8B-7E78-4253-A5CB-9E1B39DA5A4E}"/>
              </a:ext>
            </a:extLst>
          </p:cNvPr>
          <p:cNvSpPr/>
          <p:nvPr/>
        </p:nvSpPr>
        <p:spPr>
          <a:xfrm>
            <a:off x="8247821" y="3366849"/>
            <a:ext cx="3366052" cy="280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5AF4A322-8790-425E-B4AD-A62A4660194C}"/>
              </a:ext>
            </a:extLst>
          </p:cNvPr>
          <p:cNvSpPr/>
          <p:nvPr/>
        </p:nvSpPr>
        <p:spPr>
          <a:xfrm>
            <a:off x="1126433" y="1552160"/>
            <a:ext cx="1934818" cy="3975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Mitarbeiter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0556174-2184-494F-BA35-209AB5E20199}"/>
              </a:ext>
            </a:extLst>
          </p:cNvPr>
          <p:cNvSpPr/>
          <p:nvPr/>
        </p:nvSpPr>
        <p:spPr>
          <a:xfrm>
            <a:off x="8348870" y="3858039"/>
            <a:ext cx="3061252" cy="2214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&lt;</a:t>
            </a:r>
            <a:r>
              <a:rPr lang="de-DE" dirty="0">
                <a:solidFill>
                  <a:sysClr val="windowText" lastClr="000000"/>
                </a:solidFill>
              </a:rPr>
              <a:t>Liste</a:t>
            </a:r>
            <a:endParaRPr lang="de-DE" dirty="0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299DE88A-B645-4DCB-9F4B-7950CFB3BCBD}"/>
              </a:ext>
            </a:extLst>
          </p:cNvPr>
          <p:cNvSpPr/>
          <p:nvPr/>
        </p:nvSpPr>
        <p:spPr>
          <a:xfrm>
            <a:off x="8247821" y="3366849"/>
            <a:ext cx="930554" cy="39590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Verträge</a:t>
            </a:r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6FDA2E01-6B5F-447F-B335-00C3A71AB28E}"/>
              </a:ext>
            </a:extLst>
          </p:cNvPr>
          <p:cNvSpPr/>
          <p:nvPr/>
        </p:nvSpPr>
        <p:spPr>
          <a:xfrm>
            <a:off x="9094094" y="3366126"/>
            <a:ext cx="930554" cy="3959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ysClr val="windowText" lastClr="000000"/>
                </a:solidFill>
              </a:rPr>
              <a:t>Kurse</a:t>
            </a:r>
          </a:p>
        </p:txBody>
      </p:sp>
      <p:sp>
        <p:nvSpPr>
          <p:cNvPr id="54" name="Rechteck: abgerundete Ecken 53">
            <a:extLst>
              <a:ext uri="{FF2B5EF4-FFF2-40B4-BE49-F238E27FC236}">
                <a16:creationId xmlns:a16="http://schemas.microsoft.com/office/drawing/2014/main" id="{EB3E0411-69C5-4A46-9DB4-B7E65FD2F205}"/>
              </a:ext>
            </a:extLst>
          </p:cNvPr>
          <p:cNvSpPr/>
          <p:nvPr/>
        </p:nvSpPr>
        <p:spPr>
          <a:xfrm>
            <a:off x="9954452" y="3365403"/>
            <a:ext cx="930554" cy="3959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ysClr val="windowText" lastClr="000000"/>
                </a:solidFill>
              </a:rPr>
              <a:t>Scans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692A7AA1-2557-458A-8FCA-11403DC29F82}"/>
              </a:ext>
            </a:extLst>
          </p:cNvPr>
          <p:cNvSpPr/>
          <p:nvPr/>
        </p:nvSpPr>
        <p:spPr>
          <a:xfrm>
            <a:off x="3970686" y="4612471"/>
            <a:ext cx="3886201" cy="1563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9C55595E-EFFA-4A45-818D-8FCCF807B5FE}"/>
              </a:ext>
            </a:extLst>
          </p:cNvPr>
          <p:cNvSpPr txBox="1"/>
          <p:nvPr/>
        </p:nvSpPr>
        <p:spPr>
          <a:xfrm>
            <a:off x="3990561" y="4621568"/>
            <a:ext cx="1295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Zeitbuchungen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A875D656-A201-4B04-8933-0D2575AD5FFB}"/>
              </a:ext>
            </a:extLst>
          </p:cNvPr>
          <p:cNvSpPr/>
          <p:nvPr/>
        </p:nvSpPr>
        <p:spPr>
          <a:xfrm>
            <a:off x="4114799" y="4938442"/>
            <a:ext cx="3558209" cy="1134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&lt;</a:t>
            </a:r>
            <a:r>
              <a:rPr lang="de-DE" dirty="0">
                <a:solidFill>
                  <a:sysClr val="windowText" lastClr="000000"/>
                </a:solidFill>
              </a:rPr>
              <a:t>Liste</a:t>
            </a:r>
            <a:endParaRPr lang="de-DE" dirty="0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DD599ACF-406F-4921-B3FA-09CBB029E992}"/>
              </a:ext>
            </a:extLst>
          </p:cNvPr>
          <p:cNvSpPr/>
          <p:nvPr/>
        </p:nvSpPr>
        <p:spPr>
          <a:xfrm>
            <a:off x="10024648" y="6427305"/>
            <a:ext cx="1822795" cy="37854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Speichern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39C838DD-0E98-430B-865C-BAFD6ADC999B}"/>
              </a:ext>
            </a:extLst>
          </p:cNvPr>
          <p:cNvSpPr/>
          <p:nvPr/>
        </p:nvSpPr>
        <p:spPr>
          <a:xfrm>
            <a:off x="11246127" y="2896949"/>
            <a:ext cx="366090" cy="28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+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39C838DD-0E98-430B-865C-BAFD6ADC999B}"/>
              </a:ext>
            </a:extLst>
          </p:cNvPr>
          <p:cNvSpPr/>
          <p:nvPr/>
        </p:nvSpPr>
        <p:spPr>
          <a:xfrm>
            <a:off x="11044032" y="5788054"/>
            <a:ext cx="366090" cy="28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66690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33A2248-3BF6-48AE-B6BB-8122A2C0EFD2}"/>
              </a:ext>
            </a:extLst>
          </p:cNvPr>
          <p:cNvSpPr/>
          <p:nvPr/>
        </p:nvSpPr>
        <p:spPr>
          <a:xfrm>
            <a:off x="1126433" y="975690"/>
            <a:ext cx="1934818" cy="397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Kunden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7077923-3457-4BF2-AA46-E480E2FE85F5}"/>
              </a:ext>
            </a:extLst>
          </p:cNvPr>
          <p:cNvSpPr/>
          <p:nvPr/>
        </p:nvSpPr>
        <p:spPr>
          <a:xfrm>
            <a:off x="1126433" y="2128630"/>
            <a:ext cx="1934818" cy="3975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Terminplaner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64CD5E7-23E9-40A3-8C6C-A54F347A09E0}"/>
              </a:ext>
            </a:extLst>
          </p:cNvPr>
          <p:cNvSpPr/>
          <p:nvPr/>
        </p:nvSpPr>
        <p:spPr>
          <a:xfrm>
            <a:off x="1126433" y="2705100"/>
            <a:ext cx="1934818" cy="397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Kurspläne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DCAD28A-0AC9-4475-8615-7F2809A491F2}"/>
              </a:ext>
            </a:extLst>
          </p:cNvPr>
          <p:cNvSpPr/>
          <p:nvPr/>
        </p:nvSpPr>
        <p:spPr>
          <a:xfrm>
            <a:off x="1126433" y="3281569"/>
            <a:ext cx="1934818" cy="397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Zeitbuchungen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DFB1170-01F3-45EB-8A2B-1DF5F630552E}"/>
              </a:ext>
            </a:extLst>
          </p:cNvPr>
          <p:cNvSpPr txBox="1"/>
          <p:nvPr/>
        </p:nvSpPr>
        <p:spPr>
          <a:xfrm>
            <a:off x="1126432" y="543339"/>
            <a:ext cx="654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Terminplaner – Bild 1: Startbild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80BE13C5-8900-42E9-A05B-44BC4150B059}"/>
              </a:ext>
            </a:extLst>
          </p:cNvPr>
          <p:cNvSpPr/>
          <p:nvPr/>
        </p:nvSpPr>
        <p:spPr>
          <a:xfrm>
            <a:off x="3760716" y="975690"/>
            <a:ext cx="8086727" cy="533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5AF4A322-8790-425E-B4AD-A62A4660194C}"/>
              </a:ext>
            </a:extLst>
          </p:cNvPr>
          <p:cNvSpPr/>
          <p:nvPr/>
        </p:nvSpPr>
        <p:spPr>
          <a:xfrm>
            <a:off x="1126433" y="1552160"/>
            <a:ext cx="1934818" cy="397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Mitarbeiter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FF4747C9-9785-4001-95C6-B22A3A2ED173}"/>
              </a:ext>
            </a:extLst>
          </p:cNvPr>
          <p:cNvSpPr txBox="1"/>
          <p:nvPr/>
        </p:nvSpPr>
        <p:spPr>
          <a:xfrm>
            <a:off x="3760716" y="1047749"/>
            <a:ext cx="2431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Terminplaner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F6BDFC7-0443-4150-985D-C61F5152F0C1}"/>
              </a:ext>
            </a:extLst>
          </p:cNvPr>
          <p:cNvSpPr txBox="1"/>
          <p:nvPr/>
        </p:nvSpPr>
        <p:spPr>
          <a:xfrm>
            <a:off x="6047126" y="1571968"/>
            <a:ext cx="1593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Heutige Termine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1B0208F-D83A-4E92-A242-8F9CBC0F7368}"/>
              </a:ext>
            </a:extLst>
          </p:cNvPr>
          <p:cNvSpPr/>
          <p:nvPr/>
        </p:nvSpPr>
        <p:spPr>
          <a:xfrm>
            <a:off x="3869635" y="1962773"/>
            <a:ext cx="5698435" cy="4252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9E00347-F8BD-4E13-A08A-D2223A56152A}"/>
              </a:ext>
            </a:extLst>
          </p:cNvPr>
          <p:cNvSpPr/>
          <p:nvPr/>
        </p:nvSpPr>
        <p:spPr>
          <a:xfrm>
            <a:off x="9073389" y="1962772"/>
            <a:ext cx="376863" cy="425249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DAA075B-663A-4089-B2EA-7CDD80CD1D04}"/>
              </a:ext>
            </a:extLst>
          </p:cNvPr>
          <p:cNvSpPr/>
          <p:nvPr/>
        </p:nvSpPr>
        <p:spPr>
          <a:xfrm>
            <a:off x="9074830" y="1969177"/>
            <a:ext cx="375422" cy="374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C363C12D-BB76-452A-BB5B-46549093610D}"/>
              </a:ext>
            </a:extLst>
          </p:cNvPr>
          <p:cNvSpPr/>
          <p:nvPr/>
        </p:nvSpPr>
        <p:spPr>
          <a:xfrm>
            <a:off x="9079702" y="5883119"/>
            <a:ext cx="355838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1A9969E0-FCEB-45EF-8777-38C1340095F1}"/>
              </a:ext>
            </a:extLst>
          </p:cNvPr>
          <p:cNvSpPr/>
          <p:nvPr/>
        </p:nvSpPr>
        <p:spPr>
          <a:xfrm>
            <a:off x="9082709" y="2580717"/>
            <a:ext cx="352831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2E13AF1-D783-4703-8341-09183D784E2D}"/>
              </a:ext>
            </a:extLst>
          </p:cNvPr>
          <p:cNvSpPr/>
          <p:nvPr/>
        </p:nvSpPr>
        <p:spPr>
          <a:xfrm>
            <a:off x="3881433" y="1973907"/>
            <a:ext cx="128546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Uhrzeit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3158961-4BA2-4264-8E49-2C14A6ED83D7}"/>
              </a:ext>
            </a:extLst>
          </p:cNvPr>
          <p:cNvSpPr/>
          <p:nvPr/>
        </p:nvSpPr>
        <p:spPr>
          <a:xfrm>
            <a:off x="5166892" y="1973907"/>
            <a:ext cx="390793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Beschreibung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5D92AE3F-53E0-4719-81E6-79A5971E9082}"/>
              </a:ext>
            </a:extLst>
          </p:cNvPr>
          <p:cNvCxnSpPr/>
          <p:nvPr/>
        </p:nvCxnSpPr>
        <p:spPr>
          <a:xfrm>
            <a:off x="5166893" y="2303836"/>
            <a:ext cx="0" cy="3886585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9295F367-A354-4F8F-B837-D6F3033490FA}"/>
              </a:ext>
            </a:extLst>
          </p:cNvPr>
          <p:cNvSpPr/>
          <p:nvPr/>
        </p:nvSpPr>
        <p:spPr>
          <a:xfrm>
            <a:off x="3881433" y="2375231"/>
            <a:ext cx="1273662" cy="527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ysClr val="windowText" lastClr="000000"/>
                </a:solidFill>
              </a:rPr>
              <a:t>08.00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934F5B9A-A115-4657-8B10-5B982C22B9FF}"/>
              </a:ext>
            </a:extLst>
          </p:cNvPr>
          <p:cNvSpPr/>
          <p:nvPr/>
        </p:nvSpPr>
        <p:spPr>
          <a:xfrm>
            <a:off x="3881433" y="2877227"/>
            <a:ext cx="1285460" cy="5517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ysClr val="windowText" lastClr="000000"/>
                </a:solidFill>
              </a:rPr>
              <a:t>09.00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D8C7E7A6-8270-4A11-9A50-260E4504A282}"/>
              </a:ext>
            </a:extLst>
          </p:cNvPr>
          <p:cNvSpPr/>
          <p:nvPr/>
        </p:nvSpPr>
        <p:spPr>
          <a:xfrm>
            <a:off x="5262562" y="2380662"/>
            <a:ext cx="3681203" cy="3693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Termin </a:t>
            </a:r>
            <a:r>
              <a:rPr lang="de-DE" sz="1400" dirty="0" smtClean="0">
                <a:solidFill>
                  <a:schemeClr val="tx1"/>
                </a:solidFill>
              </a:rPr>
              <a:t>1 </a:t>
            </a:r>
            <a:r>
              <a:rPr lang="de-DE" sz="1050" dirty="0" smtClean="0">
                <a:solidFill>
                  <a:schemeClr val="tx1"/>
                </a:solidFill>
              </a:rPr>
              <a:t>(</a:t>
            </a:r>
            <a:r>
              <a:rPr lang="de-DE" sz="1050" dirty="0">
                <a:solidFill>
                  <a:schemeClr val="tx1"/>
                </a:solidFill>
              </a:rPr>
              <a:t>Uhrzeit</a:t>
            </a:r>
            <a:r>
              <a:rPr lang="de-DE" sz="1050" dirty="0" smtClean="0">
                <a:solidFill>
                  <a:schemeClr val="tx1"/>
                </a:solidFill>
              </a:rPr>
              <a:t>, Beschreibung, Mitglied, Trainer)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DBC5C7C-139F-4C84-94B1-601B9CCCEBC1}"/>
              </a:ext>
            </a:extLst>
          </p:cNvPr>
          <p:cNvSpPr/>
          <p:nvPr/>
        </p:nvSpPr>
        <p:spPr>
          <a:xfrm>
            <a:off x="5178691" y="2870710"/>
            <a:ext cx="3879981" cy="5582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9F39DC2C-433E-4EC9-838D-0AC946B18F1E}"/>
              </a:ext>
            </a:extLst>
          </p:cNvPr>
          <p:cNvSpPr/>
          <p:nvPr/>
        </p:nvSpPr>
        <p:spPr>
          <a:xfrm>
            <a:off x="3893231" y="3415275"/>
            <a:ext cx="1273662" cy="527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ysClr val="windowText" lastClr="000000"/>
                </a:solidFill>
              </a:rPr>
              <a:t>10.00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45FE5F34-3391-4205-8BE4-5CA9ECEC8646}"/>
              </a:ext>
            </a:extLst>
          </p:cNvPr>
          <p:cNvSpPr/>
          <p:nvPr/>
        </p:nvSpPr>
        <p:spPr>
          <a:xfrm>
            <a:off x="3887332" y="3930996"/>
            <a:ext cx="1267443" cy="5517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ysClr val="windowText" lastClr="000000"/>
                </a:solidFill>
              </a:rPr>
              <a:t>11.00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D7313D98-BB2F-43E5-8180-A26E73D6A9CA}"/>
              </a:ext>
            </a:extLst>
          </p:cNvPr>
          <p:cNvSpPr/>
          <p:nvPr/>
        </p:nvSpPr>
        <p:spPr>
          <a:xfrm>
            <a:off x="5179011" y="3924478"/>
            <a:ext cx="3896139" cy="558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A7174273-5264-495B-8F6D-9528B1836141}"/>
              </a:ext>
            </a:extLst>
          </p:cNvPr>
          <p:cNvSpPr/>
          <p:nvPr/>
        </p:nvSpPr>
        <p:spPr>
          <a:xfrm>
            <a:off x="3881113" y="4481041"/>
            <a:ext cx="1273662" cy="527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ysClr val="windowText" lastClr="000000"/>
                </a:solidFill>
              </a:rPr>
              <a:t>12.00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174AF187-3DC7-44B4-9068-A8B7BAA4F0D9}"/>
              </a:ext>
            </a:extLst>
          </p:cNvPr>
          <p:cNvSpPr/>
          <p:nvPr/>
        </p:nvSpPr>
        <p:spPr>
          <a:xfrm>
            <a:off x="3881113" y="4995906"/>
            <a:ext cx="1285460" cy="5517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ysClr val="windowText" lastClr="000000"/>
                </a:solidFill>
              </a:rPr>
              <a:t>13.00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B4A63546-6328-41B5-9B2B-2E4DE447FC5D}"/>
              </a:ext>
            </a:extLst>
          </p:cNvPr>
          <p:cNvSpPr/>
          <p:nvPr/>
        </p:nvSpPr>
        <p:spPr>
          <a:xfrm>
            <a:off x="5186770" y="4990326"/>
            <a:ext cx="3871901" cy="558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1782BA49-A911-4297-9840-8972D3F0D53B}"/>
              </a:ext>
            </a:extLst>
          </p:cNvPr>
          <p:cNvSpPr/>
          <p:nvPr/>
        </p:nvSpPr>
        <p:spPr>
          <a:xfrm>
            <a:off x="3887332" y="5547512"/>
            <a:ext cx="1273662" cy="527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ysClr val="windowText" lastClr="000000"/>
                </a:solidFill>
              </a:rPr>
              <a:t>14.00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5F3A6EBA-8E0D-4802-AF37-A4B08C385E3B}"/>
              </a:ext>
            </a:extLst>
          </p:cNvPr>
          <p:cNvSpPr/>
          <p:nvPr/>
        </p:nvSpPr>
        <p:spPr>
          <a:xfrm>
            <a:off x="3887332" y="6088470"/>
            <a:ext cx="1285460" cy="1084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33E9117A-F947-4F52-8E2E-1AF335BDD8B9}"/>
              </a:ext>
            </a:extLst>
          </p:cNvPr>
          <p:cNvSpPr/>
          <p:nvPr/>
        </p:nvSpPr>
        <p:spPr>
          <a:xfrm>
            <a:off x="5186773" y="6088470"/>
            <a:ext cx="3870376" cy="1084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5258219" y="2891374"/>
            <a:ext cx="1170538" cy="3693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Termin 2</a:t>
            </a:r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80D328CA-0679-4DDD-8CA4-BA65B7AC7DC6}"/>
              </a:ext>
            </a:extLst>
          </p:cNvPr>
          <p:cNvSpPr/>
          <p:nvPr/>
        </p:nvSpPr>
        <p:spPr>
          <a:xfrm>
            <a:off x="6517902" y="2884168"/>
            <a:ext cx="1170538" cy="3693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Termin 3</a:t>
            </a:r>
          </a:p>
        </p:txBody>
      </p:sp>
      <p:sp>
        <p:nvSpPr>
          <p:cNvPr id="54" name="Rechteck: abgerundete Ecken 53">
            <a:extLst>
              <a:ext uri="{FF2B5EF4-FFF2-40B4-BE49-F238E27FC236}">
                <a16:creationId xmlns:a16="http://schemas.microsoft.com/office/drawing/2014/main" id="{AE4E69E2-AEBA-4CB1-8846-175A16309525}"/>
              </a:ext>
            </a:extLst>
          </p:cNvPr>
          <p:cNvSpPr/>
          <p:nvPr/>
        </p:nvSpPr>
        <p:spPr>
          <a:xfrm>
            <a:off x="7823027" y="2884167"/>
            <a:ext cx="1170538" cy="70661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Termin 4</a:t>
            </a:r>
          </a:p>
        </p:txBody>
      </p: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92526B49-323F-4097-B0FE-01A389D766DD}"/>
              </a:ext>
            </a:extLst>
          </p:cNvPr>
          <p:cNvSpPr/>
          <p:nvPr/>
        </p:nvSpPr>
        <p:spPr>
          <a:xfrm>
            <a:off x="5258219" y="3763153"/>
            <a:ext cx="3681203" cy="65293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Termin </a:t>
            </a:r>
            <a:r>
              <a:rPr lang="de-DE" sz="1400" dirty="0" smtClean="0">
                <a:solidFill>
                  <a:schemeClr val="tx1"/>
                </a:solidFill>
              </a:rPr>
              <a:t>5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6" name="Rechteck: abgerundete Ecken 55">
            <a:extLst>
              <a:ext uri="{FF2B5EF4-FFF2-40B4-BE49-F238E27FC236}">
                <a16:creationId xmlns:a16="http://schemas.microsoft.com/office/drawing/2014/main" id="{6001C650-1523-467C-9CC3-9E19CB1A0F7F}"/>
              </a:ext>
            </a:extLst>
          </p:cNvPr>
          <p:cNvSpPr/>
          <p:nvPr/>
        </p:nvSpPr>
        <p:spPr>
          <a:xfrm>
            <a:off x="5312302" y="4554308"/>
            <a:ext cx="1578823" cy="3693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Termin 6</a:t>
            </a:r>
          </a:p>
        </p:txBody>
      </p: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B2494F22-9480-4F07-A91C-3E5189783172}"/>
              </a:ext>
            </a:extLst>
          </p:cNvPr>
          <p:cNvSpPr/>
          <p:nvPr/>
        </p:nvSpPr>
        <p:spPr>
          <a:xfrm>
            <a:off x="7098820" y="4561855"/>
            <a:ext cx="1578823" cy="3693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Termin 7</a:t>
            </a:r>
          </a:p>
        </p:txBody>
      </p:sp>
      <p:sp>
        <p:nvSpPr>
          <p:cNvPr id="59" name="Rechteck: abgerundete Ecken 58">
            <a:extLst>
              <a:ext uri="{FF2B5EF4-FFF2-40B4-BE49-F238E27FC236}">
                <a16:creationId xmlns:a16="http://schemas.microsoft.com/office/drawing/2014/main" id="{F3F2FFFC-E32F-41E8-BE84-5AB589198366}"/>
              </a:ext>
            </a:extLst>
          </p:cNvPr>
          <p:cNvSpPr/>
          <p:nvPr/>
        </p:nvSpPr>
        <p:spPr>
          <a:xfrm>
            <a:off x="5282489" y="5541391"/>
            <a:ext cx="3681203" cy="3693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Termin </a:t>
            </a:r>
            <a:r>
              <a:rPr lang="de-DE" sz="1400" dirty="0" smtClean="0">
                <a:solidFill>
                  <a:schemeClr val="tx1"/>
                </a:solidFill>
              </a:rPr>
              <a:t>8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6B5CEFFB-B8D5-44F6-9612-7DD25FCB47F0}"/>
              </a:ext>
            </a:extLst>
          </p:cNvPr>
          <p:cNvSpPr/>
          <p:nvPr/>
        </p:nvSpPr>
        <p:spPr>
          <a:xfrm>
            <a:off x="9845998" y="1962772"/>
            <a:ext cx="1934818" cy="397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Kompletter Kalender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31A34205-C000-4EFB-A3AD-57002D9DA4AB}"/>
              </a:ext>
            </a:extLst>
          </p:cNvPr>
          <p:cNvSpPr/>
          <p:nvPr/>
        </p:nvSpPr>
        <p:spPr>
          <a:xfrm>
            <a:off x="9845999" y="2580717"/>
            <a:ext cx="1904336" cy="397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92D050"/>
                </a:solidFill>
              </a:rPr>
              <a:t>+</a:t>
            </a:r>
            <a:r>
              <a:rPr lang="de-DE" sz="1400" dirty="0">
                <a:solidFill>
                  <a:schemeClr val="tx1"/>
                </a:solidFill>
              </a:rPr>
              <a:t> Neuer Termin</a:t>
            </a:r>
          </a:p>
        </p:txBody>
      </p:sp>
    </p:spTree>
    <p:extLst>
      <p:ext uri="{BB962C8B-B14F-4D97-AF65-F5344CB8AC3E}">
        <p14:creationId xmlns:p14="http://schemas.microsoft.com/office/powerpoint/2010/main" val="236082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hteck 83"/>
          <p:cNvSpPr/>
          <p:nvPr/>
        </p:nvSpPr>
        <p:spPr>
          <a:xfrm>
            <a:off x="3906645" y="5651228"/>
            <a:ext cx="7810503" cy="3259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83" name="Rechteck 82"/>
          <p:cNvSpPr/>
          <p:nvPr/>
        </p:nvSpPr>
        <p:spPr>
          <a:xfrm>
            <a:off x="3906645" y="4993969"/>
            <a:ext cx="7810503" cy="3259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82" name="Rechteck 81"/>
          <p:cNvSpPr/>
          <p:nvPr/>
        </p:nvSpPr>
        <p:spPr>
          <a:xfrm>
            <a:off x="3898823" y="4325266"/>
            <a:ext cx="7810503" cy="3259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81" name="Rechteck 80"/>
          <p:cNvSpPr/>
          <p:nvPr/>
        </p:nvSpPr>
        <p:spPr>
          <a:xfrm>
            <a:off x="3898824" y="3660749"/>
            <a:ext cx="7810503" cy="3259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80" name="Rechteck 79"/>
          <p:cNvSpPr/>
          <p:nvPr/>
        </p:nvSpPr>
        <p:spPr>
          <a:xfrm>
            <a:off x="3898824" y="2995998"/>
            <a:ext cx="7810503" cy="3259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33A2248-3BF6-48AE-B6BB-8122A2C0EFD2}"/>
              </a:ext>
            </a:extLst>
          </p:cNvPr>
          <p:cNvSpPr/>
          <p:nvPr/>
        </p:nvSpPr>
        <p:spPr>
          <a:xfrm>
            <a:off x="1126433" y="975690"/>
            <a:ext cx="1934818" cy="397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Kunden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7077923-3457-4BF2-AA46-E480E2FE85F5}"/>
              </a:ext>
            </a:extLst>
          </p:cNvPr>
          <p:cNvSpPr/>
          <p:nvPr/>
        </p:nvSpPr>
        <p:spPr>
          <a:xfrm>
            <a:off x="1126433" y="2128630"/>
            <a:ext cx="1934818" cy="3975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Terminplaner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64CD5E7-23E9-40A3-8C6C-A54F347A09E0}"/>
              </a:ext>
            </a:extLst>
          </p:cNvPr>
          <p:cNvSpPr/>
          <p:nvPr/>
        </p:nvSpPr>
        <p:spPr>
          <a:xfrm>
            <a:off x="1126433" y="2705100"/>
            <a:ext cx="1934818" cy="397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Kurspläne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DCAD28A-0AC9-4475-8615-7F2809A491F2}"/>
              </a:ext>
            </a:extLst>
          </p:cNvPr>
          <p:cNvSpPr/>
          <p:nvPr/>
        </p:nvSpPr>
        <p:spPr>
          <a:xfrm>
            <a:off x="1126433" y="3281569"/>
            <a:ext cx="1934818" cy="397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Zeitbuchungen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DFB1170-01F3-45EB-8A2B-1DF5F630552E}"/>
              </a:ext>
            </a:extLst>
          </p:cNvPr>
          <p:cNvSpPr txBox="1"/>
          <p:nvPr/>
        </p:nvSpPr>
        <p:spPr>
          <a:xfrm>
            <a:off x="1126432" y="543339"/>
            <a:ext cx="654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Terminplaner – Bild </a:t>
            </a:r>
            <a:r>
              <a:rPr lang="de-DE" dirty="0" smtClean="0"/>
              <a:t>2: Kompletter Kalender (Ansicht </a:t>
            </a:r>
            <a:r>
              <a:rPr lang="de-DE" b="1" dirty="0" smtClean="0"/>
              <a:t>1 Woche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80BE13C5-8900-42E9-A05B-44BC4150B059}"/>
              </a:ext>
            </a:extLst>
          </p:cNvPr>
          <p:cNvSpPr/>
          <p:nvPr/>
        </p:nvSpPr>
        <p:spPr>
          <a:xfrm>
            <a:off x="3760716" y="975690"/>
            <a:ext cx="8086727" cy="533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5AF4A322-8790-425E-B4AD-A62A4660194C}"/>
              </a:ext>
            </a:extLst>
          </p:cNvPr>
          <p:cNvSpPr/>
          <p:nvPr/>
        </p:nvSpPr>
        <p:spPr>
          <a:xfrm>
            <a:off x="1126433" y="1552160"/>
            <a:ext cx="1934818" cy="397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Mitarbeiter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FF4747C9-9785-4001-95C6-B22A3A2ED173}"/>
              </a:ext>
            </a:extLst>
          </p:cNvPr>
          <p:cNvSpPr txBox="1"/>
          <p:nvPr/>
        </p:nvSpPr>
        <p:spPr>
          <a:xfrm>
            <a:off x="3760716" y="1047749"/>
            <a:ext cx="2431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Terminplaner</a:t>
            </a:r>
          </a:p>
        </p:txBody>
      </p:sp>
      <p:sp>
        <p:nvSpPr>
          <p:cNvPr id="11" name="Rechteck 10"/>
          <p:cNvSpPr/>
          <p:nvPr/>
        </p:nvSpPr>
        <p:spPr>
          <a:xfrm>
            <a:off x="3898829" y="1389163"/>
            <a:ext cx="7810500" cy="32599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&lt;        2. Juli – 8. Juli 2018        &gt;</a:t>
            </a:r>
            <a:endParaRPr lang="de-DE" sz="1400" dirty="0"/>
          </a:p>
        </p:txBody>
      </p:sp>
      <p:sp>
        <p:nvSpPr>
          <p:cNvPr id="51" name="Rechteck 50"/>
          <p:cNvSpPr/>
          <p:nvPr/>
        </p:nvSpPr>
        <p:spPr>
          <a:xfrm>
            <a:off x="3898825" y="2327412"/>
            <a:ext cx="7810503" cy="3259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52" name="Rechteck 51"/>
          <p:cNvSpPr/>
          <p:nvPr/>
        </p:nvSpPr>
        <p:spPr>
          <a:xfrm>
            <a:off x="3898825" y="1715157"/>
            <a:ext cx="592207" cy="4477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/>
          <p:cNvSpPr/>
          <p:nvPr/>
        </p:nvSpPr>
        <p:spPr>
          <a:xfrm>
            <a:off x="4491032" y="1715157"/>
            <a:ext cx="984140" cy="4477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eck 73"/>
          <p:cNvSpPr/>
          <p:nvPr/>
        </p:nvSpPr>
        <p:spPr>
          <a:xfrm>
            <a:off x="5475543" y="1715150"/>
            <a:ext cx="1022488" cy="4477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Rechteck 74"/>
          <p:cNvSpPr/>
          <p:nvPr/>
        </p:nvSpPr>
        <p:spPr>
          <a:xfrm>
            <a:off x="6494052" y="1715151"/>
            <a:ext cx="1037486" cy="4477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hteck 75"/>
          <p:cNvSpPr/>
          <p:nvPr/>
        </p:nvSpPr>
        <p:spPr>
          <a:xfrm>
            <a:off x="7531908" y="1715152"/>
            <a:ext cx="1038227" cy="4477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hteck 76"/>
          <p:cNvSpPr/>
          <p:nvPr/>
        </p:nvSpPr>
        <p:spPr>
          <a:xfrm>
            <a:off x="8569394" y="1715153"/>
            <a:ext cx="1050854" cy="4477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/>
          <p:cNvSpPr/>
          <p:nvPr/>
        </p:nvSpPr>
        <p:spPr>
          <a:xfrm>
            <a:off x="9620250" y="1715154"/>
            <a:ext cx="1038223" cy="4477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Rechteck 78"/>
          <p:cNvSpPr/>
          <p:nvPr/>
        </p:nvSpPr>
        <p:spPr>
          <a:xfrm>
            <a:off x="10658475" y="1715155"/>
            <a:ext cx="1050853" cy="4477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r Verbinder 15"/>
          <p:cNvCxnSpPr/>
          <p:nvPr/>
        </p:nvCxnSpPr>
        <p:spPr>
          <a:xfrm>
            <a:off x="3898823" y="2327412"/>
            <a:ext cx="781832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4467761" y="1765195"/>
            <a:ext cx="607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04.</a:t>
            </a:r>
            <a:endParaRPr lang="de-DE" sz="2400" dirty="0"/>
          </a:p>
        </p:txBody>
      </p:sp>
      <p:sp>
        <p:nvSpPr>
          <p:cNvPr id="85" name="Textfeld 84"/>
          <p:cNvSpPr txBox="1"/>
          <p:nvPr/>
        </p:nvSpPr>
        <p:spPr>
          <a:xfrm>
            <a:off x="4877651" y="1812765"/>
            <a:ext cx="57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 smtClean="0"/>
              <a:t>Mo</a:t>
            </a:r>
          </a:p>
          <a:p>
            <a:r>
              <a:rPr lang="de-DE" sz="900" dirty="0" smtClean="0"/>
              <a:t>06.2018</a:t>
            </a:r>
            <a:endParaRPr lang="de-DE" sz="900" dirty="0"/>
          </a:p>
        </p:txBody>
      </p:sp>
      <p:sp>
        <p:nvSpPr>
          <p:cNvPr id="86" name="Textfeld 85"/>
          <p:cNvSpPr txBox="1"/>
          <p:nvPr/>
        </p:nvSpPr>
        <p:spPr>
          <a:xfrm>
            <a:off x="5486522" y="1765195"/>
            <a:ext cx="607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05.</a:t>
            </a:r>
            <a:endParaRPr lang="de-DE" sz="2400" dirty="0"/>
          </a:p>
        </p:txBody>
      </p:sp>
      <p:sp>
        <p:nvSpPr>
          <p:cNvPr id="87" name="Textfeld 86"/>
          <p:cNvSpPr txBox="1"/>
          <p:nvPr/>
        </p:nvSpPr>
        <p:spPr>
          <a:xfrm>
            <a:off x="5896412" y="1812765"/>
            <a:ext cx="57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 smtClean="0"/>
              <a:t>Di</a:t>
            </a:r>
          </a:p>
          <a:p>
            <a:r>
              <a:rPr lang="de-DE" sz="900" dirty="0" smtClean="0"/>
              <a:t>06.2018</a:t>
            </a:r>
            <a:endParaRPr lang="de-DE" sz="900" dirty="0"/>
          </a:p>
        </p:txBody>
      </p:sp>
      <p:sp>
        <p:nvSpPr>
          <p:cNvPr id="88" name="Textfeld 87"/>
          <p:cNvSpPr txBox="1"/>
          <p:nvPr/>
        </p:nvSpPr>
        <p:spPr>
          <a:xfrm>
            <a:off x="6525022" y="1765195"/>
            <a:ext cx="607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06.</a:t>
            </a:r>
            <a:endParaRPr lang="de-DE" sz="2400" dirty="0"/>
          </a:p>
        </p:txBody>
      </p:sp>
      <p:sp>
        <p:nvSpPr>
          <p:cNvPr id="89" name="Textfeld 88"/>
          <p:cNvSpPr txBox="1"/>
          <p:nvPr/>
        </p:nvSpPr>
        <p:spPr>
          <a:xfrm>
            <a:off x="6934912" y="1812765"/>
            <a:ext cx="57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 smtClean="0"/>
              <a:t>Mi</a:t>
            </a:r>
          </a:p>
          <a:p>
            <a:r>
              <a:rPr lang="de-DE" sz="900" dirty="0" smtClean="0"/>
              <a:t>06.2018</a:t>
            </a:r>
            <a:endParaRPr lang="de-DE" sz="900" dirty="0"/>
          </a:p>
        </p:txBody>
      </p:sp>
      <p:sp>
        <p:nvSpPr>
          <p:cNvPr id="90" name="Textfeld 89"/>
          <p:cNvSpPr txBox="1"/>
          <p:nvPr/>
        </p:nvSpPr>
        <p:spPr>
          <a:xfrm>
            <a:off x="7561999" y="1765195"/>
            <a:ext cx="607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07.</a:t>
            </a:r>
            <a:endParaRPr lang="de-DE" sz="2400" dirty="0"/>
          </a:p>
        </p:txBody>
      </p:sp>
      <p:sp>
        <p:nvSpPr>
          <p:cNvPr id="91" name="Textfeld 90"/>
          <p:cNvSpPr txBox="1"/>
          <p:nvPr/>
        </p:nvSpPr>
        <p:spPr>
          <a:xfrm>
            <a:off x="7971889" y="1812765"/>
            <a:ext cx="57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 smtClean="0"/>
              <a:t>Do</a:t>
            </a:r>
          </a:p>
          <a:p>
            <a:r>
              <a:rPr lang="de-DE" sz="900" dirty="0" smtClean="0"/>
              <a:t>06.2018</a:t>
            </a:r>
            <a:endParaRPr lang="de-DE" sz="900" dirty="0"/>
          </a:p>
        </p:txBody>
      </p:sp>
      <p:sp>
        <p:nvSpPr>
          <p:cNvPr id="92" name="Textfeld 91"/>
          <p:cNvSpPr txBox="1"/>
          <p:nvPr/>
        </p:nvSpPr>
        <p:spPr>
          <a:xfrm>
            <a:off x="8580744" y="1765195"/>
            <a:ext cx="607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08.</a:t>
            </a:r>
            <a:endParaRPr lang="de-DE" sz="2400" dirty="0"/>
          </a:p>
        </p:txBody>
      </p:sp>
      <p:sp>
        <p:nvSpPr>
          <p:cNvPr id="93" name="Textfeld 92"/>
          <p:cNvSpPr txBox="1"/>
          <p:nvPr/>
        </p:nvSpPr>
        <p:spPr>
          <a:xfrm>
            <a:off x="8990634" y="1812765"/>
            <a:ext cx="57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 smtClean="0"/>
              <a:t>Fr</a:t>
            </a:r>
          </a:p>
          <a:p>
            <a:r>
              <a:rPr lang="de-DE" sz="900" dirty="0" smtClean="0"/>
              <a:t>06.2018</a:t>
            </a:r>
            <a:endParaRPr lang="de-DE" sz="900" dirty="0"/>
          </a:p>
        </p:txBody>
      </p:sp>
      <p:sp>
        <p:nvSpPr>
          <p:cNvPr id="94" name="Textfeld 93"/>
          <p:cNvSpPr txBox="1"/>
          <p:nvPr/>
        </p:nvSpPr>
        <p:spPr>
          <a:xfrm>
            <a:off x="9662546" y="1765195"/>
            <a:ext cx="607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09.</a:t>
            </a:r>
            <a:endParaRPr lang="de-DE" sz="2400" dirty="0"/>
          </a:p>
        </p:txBody>
      </p:sp>
      <p:sp>
        <p:nvSpPr>
          <p:cNvPr id="95" name="Textfeld 94"/>
          <p:cNvSpPr txBox="1"/>
          <p:nvPr/>
        </p:nvSpPr>
        <p:spPr>
          <a:xfrm>
            <a:off x="10072436" y="1812765"/>
            <a:ext cx="57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 smtClean="0"/>
              <a:t>Sa</a:t>
            </a:r>
          </a:p>
          <a:p>
            <a:r>
              <a:rPr lang="de-DE" sz="900" dirty="0" smtClean="0"/>
              <a:t>06.2018</a:t>
            </a:r>
            <a:endParaRPr lang="de-DE" sz="900" dirty="0"/>
          </a:p>
        </p:txBody>
      </p:sp>
      <p:sp>
        <p:nvSpPr>
          <p:cNvPr id="96" name="Textfeld 95"/>
          <p:cNvSpPr txBox="1"/>
          <p:nvPr/>
        </p:nvSpPr>
        <p:spPr>
          <a:xfrm>
            <a:off x="10688936" y="1765195"/>
            <a:ext cx="607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10.</a:t>
            </a:r>
            <a:endParaRPr lang="de-DE" sz="2400" dirty="0"/>
          </a:p>
        </p:txBody>
      </p:sp>
      <p:sp>
        <p:nvSpPr>
          <p:cNvPr id="97" name="Textfeld 96"/>
          <p:cNvSpPr txBox="1"/>
          <p:nvPr/>
        </p:nvSpPr>
        <p:spPr>
          <a:xfrm>
            <a:off x="11098826" y="1812765"/>
            <a:ext cx="57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 smtClean="0"/>
              <a:t>So</a:t>
            </a:r>
          </a:p>
          <a:p>
            <a:r>
              <a:rPr lang="de-DE" sz="900" dirty="0" smtClean="0"/>
              <a:t>06.2018</a:t>
            </a:r>
            <a:endParaRPr lang="de-DE" sz="900" dirty="0"/>
          </a:p>
        </p:txBody>
      </p:sp>
      <p:sp>
        <p:nvSpPr>
          <p:cNvPr id="18" name="Textfeld 17"/>
          <p:cNvSpPr txBox="1"/>
          <p:nvPr/>
        </p:nvSpPr>
        <p:spPr>
          <a:xfrm>
            <a:off x="3906645" y="2356026"/>
            <a:ext cx="584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08:00</a:t>
            </a:r>
            <a:endParaRPr lang="de-DE" sz="1100" dirty="0"/>
          </a:p>
        </p:txBody>
      </p:sp>
      <p:sp>
        <p:nvSpPr>
          <p:cNvPr id="98" name="Textfeld 97"/>
          <p:cNvSpPr txBox="1"/>
          <p:nvPr/>
        </p:nvSpPr>
        <p:spPr>
          <a:xfrm>
            <a:off x="3898455" y="2688233"/>
            <a:ext cx="584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09:00</a:t>
            </a:r>
            <a:endParaRPr lang="de-DE" sz="1100" dirty="0"/>
          </a:p>
        </p:txBody>
      </p:sp>
      <p:sp>
        <p:nvSpPr>
          <p:cNvPr id="99" name="Textfeld 98"/>
          <p:cNvSpPr txBox="1"/>
          <p:nvPr/>
        </p:nvSpPr>
        <p:spPr>
          <a:xfrm>
            <a:off x="3888216" y="3041598"/>
            <a:ext cx="584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10:00</a:t>
            </a:r>
            <a:endParaRPr lang="de-DE" sz="1100" dirty="0"/>
          </a:p>
        </p:txBody>
      </p:sp>
      <p:sp>
        <p:nvSpPr>
          <p:cNvPr id="100" name="Textfeld 99"/>
          <p:cNvSpPr txBox="1"/>
          <p:nvPr/>
        </p:nvSpPr>
        <p:spPr>
          <a:xfrm>
            <a:off x="3871834" y="3364872"/>
            <a:ext cx="584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11:00</a:t>
            </a:r>
            <a:endParaRPr lang="de-DE" sz="1100" dirty="0"/>
          </a:p>
        </p:txBody>
      </p:sp>
      <p:sp>
        <p:nvSpPr>
          <p:cNvPr id="101" name="Textfeld 100"/>
          <p:cNvSpPr txBox="1"/>
          <p:nvPr/>
        </p:nvSpPr>
        <p:spPr>
          <a:xfrm>
            <a:off x="3879654" y="3688714"/>
            <a:ext cx="584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12:00</a:t>
            </a:r>
            <a:endParaRPr lang="de-DE" sz="1100" dirty="0"/>
          </a:p>
        </p:txBody>
      </p:sp>
      <p:sp>
        <p:nvSpPr>
          <p:cNvPr id="102" name="Textfeld 101"/>
          <p:cNvSpPr txBox="1"/>
          <p:nvPr/>
        </p:nvSpPr>
        <p:spPr>
          <a:xfrm>
            <a:off x="3879653" y="4021010"/>
            <a:ext cx="584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13:00</a:t>
            </a:r>
            <a:endParaRPr lang="de-DE" sz="1100" dirty="0"/>
          </a:p>
        </p:txBody>
      </p:sp>
      <p:sp>
        <p:nvSpPr>
          <p:cNvPr id="103" name="Textfeld 102"/>
          <p:cNvSpPr txBox="1"/>
          <p:nvPr/>
        </p:nvSpPr>
        <p:spPr>
          <a:xfrm>
            <a:off x="3888216" y="4357354"/>
            <a:ext cx="584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14:00</a:t>
            </a:r>
            <a:endParaRPr lang="de-DE" sz="1100" dirty="0"/>
          </a:p>
        </p:txBody>
      </p:sp>
      <p:sp>
        <p:nvSpPr>
          <p:cNvPr id="104" name="Textfeld 103"/>
          <p:cNvSpPr txBox="1"/>
          <p:nvPr/>
        </p:nvSpPr>
        <p:spPr>
          <a:xfrm>
            <a:off x="3888216" y="4695940"/>
            <a:ext cx="584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15:00</a:t>
            </a:r>
            <a:endParaRPr lang="de-DE" sz="1100" dirty="0"/>
          </a:p>
        </p:txBody>
      </p:sp>
      <p:sp>
        <p:nvSpPr>
          <p:cNvPr id="105" name="Textfeld 104"/>
          <p:cNvSpPr txBox="1"/>
          <p:nvPr/>
        </p:nvSpPr>
        <p:spPr>
          <a:xfrm>
            <a:off x="3878174" y="5034526"/>
            <a:ext cx="584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16:00</a:t>
            </a:r>
            <a:endParaRPr lang="de-DE" sz="1100" dirty="0"/>
          </a:p>
        </p:txBody>
      </p:sp>
      <p:sp>
        <p:nvSpPr>
          <p:cNvPr id="106" name="Textfeld 105"/>
          <p:cNvSpPr txBox="1"/>
          <p:nvPr/>
        </p:nvSpPr>
        <p:spPr>
          <a:xfrm>
            <a:off x="3878319" y="5356948"/>
            <a:ext cx="584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17:00</a:t>
            </a:r>
            <a:endParaRPr lang="de-DE" sz="1100" dirty="0"/>
          </a:p>
        </p:txBody>
      </p:sp>
      <p:sp>
        <p:nvSpPr>
          <p:cNvPr id="107" name="Textfeld 106"/>
          <p:cNvSpPr txBox="1"/>
          <p:nvPr/>
        </p:nvSpPr>
        <p:spPr>
          <a:xfrm>
            <a:off x="3878319" y="5674593"/>
            <a:ext cx="584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18:00</a:t>
            </a:r>
            <a:endParaRPr lang="de-DE" sz="1100" dirty="0"/>
          </a:p>
        </p:txBody>
      </p:sp>
      <p:sp>
        <p:nvSpPr>
          <p:cNvPr id="109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4521925" y="2870248"/>
            <a:ext cx="934271" cy="2188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Termin </a:t>
            </a:r>
            <a:r>
              <a:rPr lang="de-DE" sz="1200" dirty="0" smtClean="0">
                <a:solidFill>
                  <a:schemeClr val="tx1"/>
                </a:solidFill>
              </a:rPr>
              <a:t>1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10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4505839" y="3327044"/>
            <a:ext cx="934271" cy="62327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Termin </a:t>
            </a:r>
            <a:r>
              <a:rPr lang="de-DE" sz="1200" dirty="0" smtClean="0">
                <a:solidFill>
                  <a:schemeClr val="tx1"/>
                </a:solidFill>
              </a:rPr>
              <a:t>2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11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4514303" y="4063733"/>
            <a:ext cx="394895" cy="3693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T3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13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5031056" y="4063732"/>
            <a:ext cx="394895" cy="45892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T4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16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4514281" y="4662827"/>
            <a:ext cx="934271" cy="29715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Termin 5</a:t>
            </a:r>
          </a:p>
        </p:txBody>
      </p:sp>
      <p:sp>
        <p:nvSpPr>
          <p:cNvPr id="117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4504865" y="5109479"/>
            <a:ext cx="934271" cy="50855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Termin </a:t>
            </a:r>
            <a:r>
              <a:rPr lang="de-DE" sz="1200" dirty="0" smtClean="0">
                <a:solidFill>
                  <a:schemeClr val="tx1"/>
                </a:solidFill>
              </a:rPr>
              <a:t>6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18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4525843" y="5731448"/>
            <a:ext cx="394895" cy="3693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T7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19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5041825" y="5731449"/>
            <a:ext cx="394895" cy="3693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T8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20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5532326" y="2366464"/>
            <a:ext cx="934271" cy="3693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Termin </a:t>
            </a:r>
            <a:r>
              <a:rPr lang="de-DE" sz="1200" dirty="0" smtClean="0">
                <a:solidFill>
                  <a:schemeClr val="tx1"/>
                </a:solidFill>
              </a:rPr>
              <a:t>1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22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5516240" y="3327044"/>
            <a:ext cx="934271" cy="62327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Termin </a:t>
            </a:r>
            <a:r>
              <a:rPr lang="de-DE" sz="1200" dirty="0" smtClean="0">
                <a:solidFill>
                  <a:schemeClr val="tx1"/>
                </a:solidFill>
              </a:rPr>
              <a:t>2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23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5524704" y="4063733"/>
            <a:ext cx="394895" cy="3693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T3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24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6041457" y="4063732"/>
            <a:ext cx="394895" cy="45892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T4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25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5524682" y="4662827"/>
            <a:ext cx="934271" cy="29715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Termin 5</a:t>
            </a:r>
          </a:p>
        </p:txBody>
      </p:sp>
      <p:sp>
        <p:nvSpPr>
          <p:cNvPr id="126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5515266" y="5109479"/>
            <a:ext cx="934271" cy="50855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Termin </a:t>
            </a:r>
            <a:r>
              <a:rPr lang="de-DE" sz="1200" dirty="0" smtClean="0">
                <a:solidFill>
                  <a:schemeClr val="tx1"/>
                </a:solidFill>
              </a:rPr>
              <a:t>6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29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6561601" y="2366464"/>
            <a:ext cx="934271" cy="3693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Termin </a:t>
            </a:r>
            <a:r>
              <a:rPr lang="de-DE" sz="1200" dirty="0" smtClean="0">
                <a:solidFill>
                  <a:schemeClr val="tx1"/>
                </a:solidFill>
              </a:rPr>
              <a:t>1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30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6561601" y="2870248"/>
            <a:ext cx="934271" cy="2188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Termin 2</a:t>
            </a:r>
          </a:p>
        </p:txBody>
      </p:sp>
      <p:sp>
        <p:nvSpPr>
          <p:cNvPr id="131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6545515" y="3327044"/>
            <a:ext cx="934271" cy="62327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Termin 3</a:t>
            </a:r>
          </a:p>
        </p:txBody>
      </p:sp>
      <p:sp>
        <p:nvSpPr>
          <p:cNvPr id="135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6544541" y="5109479"/>
            <a:ext cx="934271" cy="50855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Termin 4</a:t>
            </a:r>
          </a:p>
        </p:txBody>
      </p:sp>
      <p:sp>
        <p:nvSpPr>
          <p:cNvPr id="136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6565519" y="5731448"/>
            <a:ext cx="913293" cy="3693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Termin 5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39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7589643" y="2870248"/>
            <a:ext cx="934271" cy="2188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Termin </a:t>
            </a:r>
            <a:r>
              <a:rPr lang="de-DE" sz="1200" dirty="0" smtClean="0">
                <a:solidFill>
                  <a:schemeClr val="tx1"/>
                </a:solidFill>
              </a:rPr>
              <a:t>1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40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7573557" y="3327044"/>
            <a:ext cx="934271" cy="62327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Termin </a:t>
            </a:r>
            <a:r>
              <a:rPr lang="de-DE" sz="1200" dirty="0" smtClean="0">
                <a:solidFill>
                  <a:schemeClr val="tx1"/>
                </a:solidFill>
              </a:rPr>
              <a:t>2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43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7581999" y="4662827"/>
            <a:ext cx="934271" cy="29715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Termin 4</a:t>
            </a:r>
          </a:p>
        </p:txBody>
      </p:sp>
      <p:sp>
        <p:nvSpPr>
          <p:cNvPr id="144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7572583" y="5109479"/>
            <a:ext cx="934271" cy="50855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Termin </a:t>
            </a:r>
            <a:r>
              <a:rPr lang="de-DE" sz="1200" dirty="0" smtClean="0">
                <a:solidFill>
                  <a:schemeClr val="tx1"/>
                </a:solidFill>
              </a:rPr>
              <a:t>5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45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7593561" y="5731448"/>
            <a:ext cx="394895" cy="3693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T6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46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8109543" y="5731449"/>
            <a:ext cx="394895" cy="3693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T7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47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8646901" y="2356026"/>
            <a:ext cx="934271" cy="3693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Termin </a:t>
            </a:r>
            <a:r>
              <a:rPr lang="de-DE" sz="1200" dirty="0" smtClean="0">
                <a:solidFill>
                  <a:schemeClr val="tx1"/>
                </a:solidFill>
              </a:rPr>
              <a:t>1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48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8646901" y="2859810"/>
            <a:ext cx="934271" cy="2188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Termin 2</a:t>
            </a:r>
          </a:p>
        </p:txBody>
      </p:sp>
      <p:sp>
        <p:nvSpPr>
          <p:cNvPr id="150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8639279" y="4053295"/>
            <a:ext cx="394895" cy="3693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T3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51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9156032" y="4053294"/>
            <a:ext cx="394895" cy="45892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T4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52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8639257" y="4652389"/>
            <a:ext cx="934271" cy="29715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Termin </a:t>
            </a:r>
            <a:r>
              <a:rPr lang="de-DE" sz="1200" dirty="0" smtClean="0">
                <a:solidFill>
                  <a:schemeClr val="tx1"/>
                </a:solidFill>
              </a:rPr>
              <a:t>6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53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8629841" y="5099041"/>
            <a:ext cx="934271" cy="50855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Termin 7</a:t>
            </a:r>
          </a:p>
        </p:txBody>
      </p:sp>
      <p:sp>
        <p:nvSpPr>
          <p:cNvPr id="154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8650819" y="5721010"/>
            <a:ext cx="394895" cy="3693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T8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55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9166801" y="5721011"/>
            <a:ext cx="394895" cy="3693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T9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56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9694615" y="2366464"/>
            <a:ext cx="934271" cy="3693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Termin </a:t>
            </a:r>
            <a:r>
              <a:rPr lang="de-DE" sz="1200" dirty="0" smtClean="0">
                <a:solidFill>
                  <a:schemeClr val="tx1"/>
                </a:solidFill>
              </a:rPr>
              <a:t>1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58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9678529" y="3327044"/>
            <a:ext cx="934271" cy="62327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Termin </a:t>
            </a:r>
            <a:r>
              <a:rPr lang="de-DE" sz="1200" dirty="0" smtClean="0">
                <a:solidFill>
                  <a:schemeClr val="tx1"/>
                </a:solidFill>
              </a:rPr>
              <a:t>2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61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9686971" y="4662827"/>
            <a:ext cx="934271" cy="29715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Termin 3</a:t>
            </a:r>
          </a:p>
        </p:txBody>
      </p:sp>
      <p:sp>
        <p:nvSpPr>
          <p:cNvPr id="162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9677555" y="5109479"/>
            <a:ext cx="934271" cy="50855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Termin </a:t>
            </a:r>
            <a:r>
              <a:rPr lang="de-DE" sz="1200" dirty="0" smtClean="0">
                <a:solidFill>
                  <a:schemeClr val="tx1"/>
                </a:solidFill>
              </a:rPr>
              <a:t>4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74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7589643" y="4205530"/>
            <a:ext cx="934271" cy="29715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Termin </a:t>
            </a:r>
            <a:r>
              <a:rPr lang="de-DE" sz="1200" dirty="0" smtClean="0">
                <a:solidFill>
                  <a:schemeClr val="tx1"/>
                </a:solidFill>
              </a:rPr>
              <a:t>3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633A2248-3BF6-48AE-B6BB-8122A2C0EFD2}"/>
              </a:ext>
            </a:extLst>
          </p:cNvPr>
          <p:cNvSpPr/>
          <p:nvPr/>
        </p:nvSpPr>
        <p:spPr>
          <a:xfrm>
            <a:off x="6494052" y="1043992"/>
            <a:ext cx="930507" cy="3022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1 Woche 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10666294" y="2327412"/>
            <a:ext cx="1042294" cy="3865659"/>
          </a:xfrm>
          <a:prstGeom prst="rect">
            <a:avLst/>
          </a:prstGeom>
          <a:solidFill>
            <a:srgbClr val="E17171">
              <a:alpha val="61176"/>
            </a:srgbClr>
          </a:solidFill>
          <a:ln>
            <a:solidFill>
              <a:srgbClr val="E1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633A2248-3BF6-48AE-B6BB-8122A2C0EFD2}"/>
              </a:ext>
            </a:extLst>
          </p:cNvPr>
          <p:cNvSpPr/>
          <p:nvPr/>
        </p:nvSpPr>
        <p:spPr>
          <a:xfrm>
            <a:off x="7536122" y="1043992"/>
            <a:ext cx="930507" cy="3022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1 Monat 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08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10695475" y="2340119"/>
            <a:ext cx="975396" cy="300581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geschlossen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3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Rechteck 303"/>
          <p:cNvSpPr/>
          <p:nvPr/>
        </p:nvSpPr>
        <p:spPr>
          <a:xfrm>
            <a:off x="8363772" y="1957392"/>
            <a:ext cx="1113439" cy="745009"/>
          </a:xfrm>
          <a:prstGeom prst="rect">
            <a:avLst/>
          </a:prstGeom>
          <a:solidFill>
            <a:srgbClr val="E17171">
              <a:alpha val="61176"/>
            </a:srgbClr>
          </a:solidFill>
          <a:ln>
            <a:solidFill>
              <a:srgbClr val="E1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3" name="Rechteck 302"/>
          <p:cNvSpPr/>
          <p:nvPr/>
        </p:nvSpPr>
        <p:spPr>
          <a:xfrm>
            <a:off x="7246177" y="1957392"/>
            <a:ext cx="1119148" cy="745009"/>
          </a:xfrm>
          <a:prstGeom prst="rect">
            <a:avLst/>
          </a:prstGeom>
          <a:solidFill>
            <a:srgbClr val="E17171">
              <a:alpha val="61176"/>
            </a:srgbClr>
          </a:solidFill>
          <a:ln>
            <a:solidFill>
              <a:srgbClr val="E1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2" name="Rechteck 301"/>
          <p:cNvSpPr/>
          <p:nvPr/>
        </p:nvSpPr>
        <p:spPr>
          <a:xfrm>
            <a:off x="10590015" y="1957392"/>
            <a:ext cx="1119148" cy="4231694"/>
          </a:xfrm>
          <a:prstGeom prst="rect">
            <a:avLst/>
          </a:prstGeom>
          <a:solidFill>
            <a:srgbClr val="E17171">
              <a:alpha val="61176"/>
            </a:srgbClr>
          </a:solidFill>
          <a:ln>
            <a:solidFill>
              <a:srgbClr val="E1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Rechteck 182"/>
          <p:cNvSpPr/>
          <p:nvPr/>
        </p:nvSpPr>
        <p:spPr>
          <a:xfrm>
            <a:off x="3898663" y="1722824"/>
            <a:ext cx="7810500" cy="22690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ysClr val="windowText" lastClr="000000"/>
                </a:solidFill>
              </a:rPr>
              <a:t> </a:t>
            </a:r>
            <a:r>
              <a:rPr lang="de-DE" sz="1400" dirty="0" smtClean="0">
                <a:solidFill>
                  <a:sysClr val="windowText" lastClr="000000"/>
                </a:solidFill>
              </a:rPr>
              <a:t>       </a:t>
            </a:r>
            <a:r>
              <a:rPr lang="de-DE" sz="1200" dirty="0" smtClean="0">
                <a:solidFill>
                  <a:sysClr val="windowText" lastClr="000000"/>
                </a:solidFill>
              </a:rPr>
              <a:t>Mo                             Di                          Mi                            Do                            Fr                           Sa                            So</a:t>
            </a:r>
            <a:endParaRPr lang="de-DE" sz="1200" dirty="0">
              <a:solidFill>
                <a:sysClr val="windowText" lastClr="000000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33A2248-3BF6-48AE-B6BB-8122A2C0EFD2}"/>
              </a:ext>
            </a:extLst>
          </p:cNvPr>
          <p:cNvSpPr/>
          <p:nvPr/>
        </p:nvSpPr>
        <p:spPr>
          <a:xfrm>
            <a:off x="1126433" y="975690"/>
            <a:ext cx="1934818" cy="397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Kunden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7077923-3457-4BF2-AA46-E480E2FE85F5}"/>
              </a:ext>
            </a:extLst>
          </p:cNvPr>
          <p:cNvSpPr/>
          <p:nvPr/>
        </p:nvSpPr>
        <p:spPr>
          <a:xfrm>
            <a:off x="1126433" y="2128630"/>
            <a:ext cx="1934818" cy="3975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Terminplaner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64CD5E7-23E9-40A3-8C6C-A54F347A09E0}"/>
              </a:ext>
            </a:extLst>
          </p:cNvPr>
          <p:cNvSpPr/>
          <p:nvPr/>
        </p:nvSpPr>
        <p:spPr>
          <a:xfrm>
            <a:off x="1126433" y="2705100"/>
            <a:ext cx="1934818" cy="397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Kurspläne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DCAD28A-0AC9-4475-8615-7F2809A491F2}"/>
              </a:ext>
            </a:extLst>
          </p:cNvPr>
          <p:cNvSpPr/>
          <p:nvPr/>
        </p:nvSpPr>
        <p:spPr>
          <a:xfrm>
            <a:off x="1126433" y="3281569"/>
            <a:ext cx="1934818" cy="397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Zeitbuchungen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DFB1170-01F3-45EB-8A2B-1DF5F630552E}"/>
              </a:ext>
            </a:extLst>
          </p:cNvPr>
          <p:cNvSpPr txBox="1"/>
          <p:nvPr/>
        </p:nvSpPr>
        <p:spPr>
          <a:xfrm>
            <a:off x="1126432" y="543339"/>
            <a:ext cx="654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Terminplaner – Bild 3</a:t>
            </a:r>
            <a:r>
              <a:rPr lang="de-DE" dirty="0" smtClean="0"/>
              <a:t>: Kompletter Kalender (Ansicht </a:t>
            </a:r>
            <a:r>
              <a:rPr lang="de-DE" b="1" dirty="0" smtClean="0"/>
              <a:t>1 Monat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80BE13C5-8900-42E9-A05B-44BC4150B059}"/>
              </a:ext>
            </a:extLst>
          </p:cNvPr>
          <p:cNvSpPr/>
          <p:nvPr/>
        </p:nvSpPr>
        <p:spPr>
          <a:xfrm>
            <a:off x="3760716" y="975690"/>
            <a:ext cx="8086727" cy="533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5AF4A322-8790-425E-B4AD-A62A4660194C}"/>
              </a:ext>
            </a:extLst>
          </p:cNvPr>
          <p:cNvSpPr/>
          <p:nvPr/>
        </p:nvSpPr>
        <p:spPr>
          <a:xfrm>
            <a:off x="1126433" y="1552160"/>
            <a:ext cx="1934818" cy="397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Mitarbeiter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FF4747C9-9785-4001-95C6-B22A3A2ED173}"/>
              </a:ext>
            </a:extLst>
          </p:cNvPr>
          <p:cNvSpPr txBox="1"/>
          <p:nvPr/>
        </p:nvSpPr>
        <p:spPr>
          <a:xfrm>
            <a:off x="3760716" y="1047749"/>
            <a:ext cx="2431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Terminplaner</a:t>
            </a:r>
          </a:p>
        </p:txBody>
      </p:sp>
      <p:sp>
        <p:nvSpPr>
          <p:cNvPr id="11" name="Rechteck 10"/>
          <p:cNvSpPr/>
          <p:nvPr/>
        </p:nvSpPr>
        <p:spPr>
          <a:xfrm>
            <a:off x="3898829" y="1389163"/>
            <a:ext cx="7810500" cy="32599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&lt;        Juni 2018        &gt;</a:t>
            </a:r>
            <a:endParaRPr lang="de-DE" sz="1400" dirty="0"/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633A2248-3BF6-48AE-B6BB-8122A2C0EFD2}"/>
              </a:ext>
            </a:extLst>
          </p:cNvPr>
          <p:cNvSpPr/>
          <p:nvPr/>
        </p:nvSpPr>
        <p:spPr>
          <a:xfrm>
            <a:off x="6494052" y="1043992"/>
            <a:ext cx="930507" cy="3022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1 Woche 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633A2248-3BF6-48AE-B6BB-8122A2C0EFD2}"/>
              </a:ext>
            </a:extLst>
          </p:cNvPr>
          <p:cNvSpPr/>
          <p:nvPr/>
        </p:nvSpPr>
        <p:spPr>
          <a:xfrm>
            <a:off x="7536122" y="1043992"/>
            <a:ext cx="930507" cy="3022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1 Monat 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3898829" y="1715157"/>
            <a:ext cx="1116000" cy="4477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12,44-</a:t>
            </a:r>
            <a:endParaRPr lang="de-DE" dirty="0"/>
          </a:p>
        </p:txBody>
      </p:sp>
      <p:sp>
        <p:nvSpPr>
          <p:cNvPr id="173" name="Rechteck 172"/>
          <p:cNvSpPr/>
          <p:nvPr/>
        </p:nvSpPr>
        <p:spPr>
          <a:xfrm>
            <a:off x="5014829" y="1715157"/>
            <a:ext cx="1116000" cy="4477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Rechteck 176"/>
          <p:cNvSpPr/>
          <p:nvPr/>
        </p:nvSpPr>
        <p:spPr>
          <a:xfrm>
            <a:off x="6130829" y="1715157"/>
            <a:ext cx="1116000" cy="4477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Rechteck 178"/>
          <p:cNvSpPr/>
          <p:nvPr/>
        </p:nvSpPr>
        <p:spPr>
          <a:xfrm>
            <a:off x="7246829" y="1715156"/>
            <a:ext cx="1116000" cy="4477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Rechteck 179"/>
          <p:cNvSpPr/>
          <p:nvPr/>
        </p:nvSpPr>
        <p:spPr>
          <a:xfrm>
            <a:off x="8361996" y="1715156"/>
            <a:ext cx="1116000" cy="4477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Rechteck 180"/>
          <p:cNvSpPr/>
          <p:nvPr/>
        </p:nvSpPr>
        <p:spPr>
          <a:xfrm>
            <a:off x="9477996" y="1715156"/>
            <a:ext cx="1116000" cy="4477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Rechteck 181"/>
          <p:cNvSpPr/>
          <p:nvPr/>
        </p:nvSpPr>
        <p:spPr>
          <a:xfrm>
            <a:off x="10593163" y="1715156"/>
            <a:ext cx="1116000" cy="4477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r Verbinder 2"/>
          <p:cNvCxnSpPr/>
          <p:nvPr/>
        </p:nvCxnSpPr>
        <p:spPr>
          <a:xfrm>
            <a:off x="3898663" y="2705100"/>
            <a:ext cx="7810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Gerader Verbinder 183"/>
          <p:cNvCxnSpPr/>
          <p:nvPr/>
        </p:nvCxnSpPr>
        <p:spPr>
          <a:xfrm>
            <a:off x="3898663" y="3583884"/>
            <a:ext cx="7810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r Verbinder 184"/>
          <p:cNvCxnSpPr/>
          <p:nvPr/>
        </p:nvCxnSpPr>
        <p:spPr>
          <a:xfrm>
            <a:off x="3898663" y="4486275"/>
            <a:ext cx="7810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r Verbinder 185"/>
          <p:cNvCxnSpPr/>
          <p:nvPr/>
        </p:nvCxnSpPr>
        <p:spPr>
          <a:xfrm>
            <a:off x="3898663" y="5353050"/>
            <a:ext cx="7810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feld 186"/>
          <p:cNvSpPr txBox="1"/>
          <p:nvPr/>
        </p:nvSpPr>
        <p:spPr>
          <a:xfrm>
            <a:off x="4637689" y="1935520"/>
            <a:ext cx="446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 smtClean="0"/>
              <a:t>28.05</a:t>
            </a:r>
            <a:endParaRPr lang="de-DE" sz="900" dirty="0"/>
          </a:p>
        </p:txBody>
      </p:sp>
      <p:sp>
        <p:nvSpPr>
          <p:cNvPr id="188" name="Textfeld 187"/>
          <p:cNvSpPr txBox="1"/>
          <p:nvPr/>
        </p:nvSpPr>
        <p:spPr>
          <a:xfrm>
            <a:off x="5743829" y="1954280"/>
            <a:ext cx="446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 smtClean="0"/>
              <a:t>29.05</a:t>
            </a:r>
            <a:endParaRPr lang="de-DE" sz="900" dirty="0"/>
          </a:p>
        </p:txBody>
      </p:sp>
      <p:sp>
        <p:nvSpPr>
          <p:cNvPr id="189" name="Textfeld 188"/>
          <p:cNvSpPr txBox="1"/>
          <p:nvPr/>
        </p:nvSpPr>
        <p:spPr>
          <a:xfrm>
            <a:off x="6847138" y="1954280"/>
            <a:ext cx="446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 smtClean="0"/>
              <a:t>30.05</a:t>
            </a:r>
            <a:endParaRPr lang="de-DE" sz="900" dirty="0"/>
          </a:p>
        </p:txBody>
      </p:sp>
      <p:sp>
        <p:nvSpPr>
          <p:cNvPr id="190" name="Textfeld 189"/>
          <p:cNvSpPr txBox="1"/>
          <p:nvPr/>
        </p:nvSpPr>
        <p:spPr>
          <a:xfrm>
            <a:off x="7954382" y="1954280"/>
            <a:ext cx="446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 smtClean="0"/>
              <a:t>31.05</a:t>
            </a:r>
            <a:endParaRPr lang="de-DE" sz="900" dirty="0"/>
          </a:p>
        </p:txBody>
      </p:sp>
      <p:sp>
        <p:nvSpPr>
          <p:cNvPr id="191" name="Textfeld 190"/>
          <p:cNvSpPr txBox="1"/>
          <p:nvPr/>
        </p:nvSpPr>
        <p:spPr>
          <a:xfrm>
            <a:off x="9061626" y="1954280"/>
            <a:ext cx="446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 smtClean="0"/>
              <a:t>01.06</a:t>
            </a:r>
            <a:endParaRPr lang="de-DE" sz="900" dirty="0"/>
          </a:p>
        </p:txBody>
      </p:sp>
      <p:sp>
        <p:nvSpPr>
          <p:cNvPr id="192" name="Textfeld 191"/>
          <p:cNvSpPr txBox="1"/>
          <p:nvPr/>
        </p:nvSpPr>
        <p:spPr>
          <a:xfrm>
            <a:off x="10168870" y="1954280"/>
            <a:ext cx="446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 smtClean="0"/>
              <a:t>02.06</a:t>
            </a:r>
            <a:endParaRPr lang="de-DE" sz="900" dirty="0"/>
          </a:p>
        </p:txBody>
      </p:sp>
      <p:sp>
        <p:nvSpPr>
          <p:cNvPr id="193" name="Textfeld 192"/>
          <p:cNvSpPr txBox="1"/>
          <p:nvPr/>
        </p:nvSpPr>
        <p:spPr>
          <a:xfrm>
            <a:off x="11281800" y="1954280"/>
            <a:ext cx="446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 smtClean="0"/>
              <a:t>03.06</a:t>
            </a:r>
            <a:endParaRPr lang="de-DE" sz="900" dirty="0"/>
          </a:p>
        </p:txBody>
      </p:sp>
      <p:sp>
        <p:nvSpPr>
          <p:cNvPr id="194" name="Textfeld 193"/>
          <p:cNvSpPr txBox="1"/>
          <p:nvPr/>
        </p:nvSpPr>
        <p:spPr>
          <a:xfrm>
            <a:off x="4631748" y="2686049"/>
            <a:ext cx="446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 smtClean="0"/>
              <a:t>04.06</a:t>
            </a:r>
            <a:endParaRPr lang="de-DE" sz="900" dirty="0"/>
          </a:p>
        </p:txBody>
      </p:sp>
      <p:sp>
        <p:nvSpPr>
          <p:cNvPr id="195" name="Textfeld 194"/>
          <p:cNvSpPr txBox="1"/>
          <p:nvPr/>
        </p:nvSpPr>
        <p:spPr>
          <a:xfrm>
            <a:off x="5743829" y="2686049"/>
            <a:ext cx="446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 smtClean="0"/>
              <a:t>05.06</a:t>
            </a:r>
            <a:endParaRPr lang="de-DE" sz="900" dirty="0"/>
          </a:p>
        </p:txBody>
      </p:sp>
      <p:sp>
        <p:nvSpPr>
          <p:cNvPr id="196" name="Textfeld 195"/>
          <p:cNvSpPr txBox="1"/>
          <p:nvPr/>
        </p:nvSpPr>
        <p:spPr>
          <a:xfrm>
            <a:off x="6859412" y="2686049"/>
            <a:ext cx="446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 smtClean="0"/>
              <a:t>06.06</a:t>
            </a:r>
            <a:endParaRPr lang="de-DE" sz="900" dirty="0"/>
          </a:p>
        </p:txBody>
      </p:sp>
      <p:sp>
        <p:nvSpPr>
          <p:cNvPr id="197" name="Textfeld 196"/>
          <p:cNvSpPr txBox="1"/>
          <p:nvPr/>
        </p:nvSpPr>
        <p:spPr>
          <a:xfrm>
            <a:off x="7974995" y="2686049"/>
            <a:ext cx="446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 smtClean="0"/>
              <a:t>07.06</a:t>
            </a:r>
            <a:endParaRPr lang="de-DE" sz="900" dirty="0"/>
          </a:p>
        </p:txBody>
      </p:sp>
      <p:sp>
        <p:nvSpPr>
          <p:cNvPr id="198" name="Textfeld 197"/>
          <p:cNvSpPr txBox="1"/>
          <p:nvPr/>
        </p:nvSpPr>
        <p:spPr>
          <a:xfrm>
            <a:off x="9090162" y="2687130"/>
            <a:ext cx="446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 smtClean="0"/>
              <a:t>08.06</a:t>
            </a:r>
            <a:endParaRPr lang="de-DE" sz="900" dirty="0"/>
          </a:p>
        </p:txBody>
      </p:sp>
      <p:sp>
        <p:nvSpPr>
          <p:cNvPr id="199" name="Textfeld 198"/>
          <p:cNvSpPr txBox="1"/>
          <p:nvPr/>
        </p:nvSpPr>
        <p:spPr>
          <a:xfrm>
            <a:off x="10205329" y="2686049"/>
            <a:ext cx="446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 smtClean="0"/>
              <a:t>09.06</a:t>
            </a:r>
            <a:endParaRPr lang="de-DE" sz="900" dirty="0"/>
          </a:p>
        </p:txBody>
      </p:sp>
      <p:sp>
        <p:nvSpPr>
          <p:cNvPr id="200" name="Textfeld 199"/>
          <p:cNvSpPr txBox="1"/>
          <p:nvPr/>
        </p:nvSpPr>
        <p:spPr>
          <a:xfrm>
            <a:off x="11320496" y="2687463"/>
            <a:ext cx="446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 smtClean="0"/>
              <a:t>10.06</a:t>
            </a:r>
            <a:endParaRPr lang="de-DE" sz="900" dirty="0"/>
          </a:p>
        </p:txBody>
      </p:sp>
      <p:sp>
        <p:nvSpPr>
          <p:cNvPr id="201" name="Textfeld 200"/>
          <p:cNvSpPr txBox="1"/>
          <p:nvPr/>
        </p:nvSpPr>
        <p:spPr>
          <a:xfrm>
            <a:off x="4631748" y="3588439"/>
            <a:ext cx="446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1</a:t>
            </a:r>
            <a:r>
              <a:rPr lang="de-DE" sz="900" dirty="0" smtClean="0"/>
              <a:t>1.06</a:t>
            </a:r>
            <a:endParaRPr lang="de-DE" sz="900" dirty="0"/>
          </a:p>
        </p:txBody>
      </p:sp>
      <p:sp>
        <p:nvSpPr>
          <p:cNvPr id="202" name="Textfeld 201"/>
          <p:cNvSpPr txBox="1"/>
          <p:nvPr/>
        </p:nvSpPr>
        <p:spPr>
          <a:xfrm>
            <a:off x="5743829" y="3588439"/>
            <a:ext cx="446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 smtClean="0"/>
              <a:t>12.06</a:t>
            </a:r>
            <a:endParaRPr lang="de-DE" sz="900" dirty="0"/>
          </a:p>
        </p:txBody>
      </p:sp>
      <p:sp>
        <p:nvSpPr>
          <p:cNvPr id="203" name="Textfeld 202"/>
          <p:cNvSpPr txBox="1"/>
          <p:nvPr/>
        </p:nvSpPr>
        <p:spPr>
          <a:xfrm>
            <a:off x="6859412" y="3588439"/>
            <a:ext cx="446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 smtClean="0"/>
              <a:t>1</a:t>
            </a:r>
            <a:r>
              <a:rPr lang="de-DE" sz="900" dirty="0"/>
              <a:t>3</a:t>
            </a:r>
            <a:r>
              <a:rPr lang="de-DE" sz="900" dirty="0" smtClean="0"/>
              <a:t>.06</a:t>
            </a:r>
            <a:endParaRPr lang="de-DE" sz="900" dirty="0"/>
          </a:p>
        </p:txBody>
      </p:sp>
      <p:sp>
        <p:nvSpPr>
          <p:cNvPr id="204" name="Textfeld 203"/>
          <p:cNvSpPr txBox="1"/>
          <p:nvPr/>
        </p:nvSpPr>
        <p:spPr>
          <a:xfrm>
            <a:off x="7974995" y="3582514"/>
            <a:ext cx="446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 smtClean="0"/>
              <a:t>14.06</a:t>
            </a:r>
            <a:endParaRPr lang="de-DE" sz="900" dirty="0"/>
          </a:p>
        </p:txBody>
      </p:sp>
      <p:sp>
        <p:nvSpPr>
          <p:cNvPr id="205" name="Textfeld 204"/>
          <p:cNvSpPr txBox="1"/>
          <p:nvPr/>
        </p:nvSpPr>
        <p:spPr>
          <a:xfrm>
            <a:off x="9090162" y="3582514"/>
            <a:ext cx="446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 smtClean="0"/>
              <a:t>15.06</a:t>
            </a:r>
            <a:endParaRPr lang="de-DE" sz="900" dirty="0"/>
          </a:p>
        </p:txBody>
      </p:sp>
      <p:sp>
        <p:nvSpPr>
          <p:cNvPr id="206" name="Textfeld 205"/>
          <p:cNvSpPr txBox="1"/>
          <p:nvPr/>
        </p:nvSpPr>
        <p:spPr>
          <a:xfrm>
            <a:off x="10205329" y="3582514"/>
            <a:ext cx="446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 smtClean="0"/>
              <a:t>16.06</a:t>
            </a:r>
            <a:endParaRPr lang="de-DE" sz="900" dirty="0"/>
          </a:p>
        </p:txBody>
      </p:sp>
      <p:sp>
        <p:nvSpPr>
          <p:cNvPr id="207" name="Textfeld 206"/>
          <p:cNvSpPr txBox="1"/>
          <p:nvPr/>
        </p:nvSpPr>
        <p:spPr>
          <a:xfrm>
            <a:off x="11317378" y="3582514"/>
            <a:ext cx="446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 smtClean="0"/>
              <a:t>17.06</a:t>
            </a:r>
            <a:endParaRPr lang="de-DE" sz="900" dirty="0"/>
          </a:p>
        </p:txBody>
      </p:sp>
      <p:sp>
        <p:nvSpPr>
          <p:cNvPr id="208" name="Textfeld 207"/>
          <p:cNvSpPr txBox="1"/>
          <p:nvPr/>
        </p:nvSpPr>
        <p:spPr>
          <a:xfrm>
            <a:off x="4631748" y="4470610"/>
            <a:ext cx="446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 smtClean="0"/>
              <a:t>18.06</a:t>
            </a:r>
            <a:endParaRPr lang="de-DE" sz="900" dirty="0"/>
          </a:p>
        </p:txBody>
      </p:sp>
      <p:sp>
        <p:nvSpPr>
          <p:cNvPr id="209" name="Textfeld 208"/>
          <p:cNvSpPr txBox="1"/>
          <p:nvPr/>
        </p:nvSpPr>
        <p:spPr>
          <a:xfrm>
            <a:off x="5743829" y="4470610"/>
            <a:ext cx="446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 smtClean="0"/>
              <a:t>19.06</a:t>
            </a:r>
            <a:endParaRPr lang="de-DE" sz="900" dirty="0"/>
          </a:p>
        </p:txBody>
      </p:sp>
      <p:sp>
        <p:nvSpPr>
          <p:cNvPr id="210" name="Textfeld 209"/>
          <p:cNvSpPr txBox="1"/>
          <p:nvPr/>
        </p:nvSpPr>
        <p:spPr>
          <a:xfrm>
            <a:off x="6859412" y="4470610"/>
            <a:ext cx="446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 smtClean="0"/>
              <a:t>20.06</a:t>
            </a:r>
            <a:endParaRPr lang="de-DE" sz="900" dirty="0"/>
          </a:p>
        </p:txBody>
      </p:sp>
      <p:sp>
        <p:nvSpPr>
          <p:cNvPr id="211" name="Textfeld 210"/>
          <p:cNvSpPr txBox="1"/>
          <p:nvPr/>
        </p:nvSpPr>
        <p:spPr>
          <a:xfrm>
            <a:off x="7971847" y="4470610"/>
            <a:ext cx="446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 smtClean="0"/>
              <a:t>21.06</a:t>
            </a:r>
            <a:endParaRPr lang="de-DE" sz="900" dirty="0"/>
          </a:p>
        </p:txBody>
      </p:sp>
      <p:sp>
        <p:nvSpPr>
          <p:cNvPr id="212" name="Textfeld 211"/>
          <p:cNvSpPr txBox="1"/>
          <p:nvPr/>
        </p:nvSpPr>
        <p:spPr>
          <a:xfrm>
            <a:off x="9087014" y="4461286"/>
            <a:ext cx="446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 smtClean="0"/>
              <a:t>22.06</a:t>
            </a:r>
            <a:endParaRPr lang="de-DE" sz="900" dirty="0"/>
          </a:p>
        </p:txBody>
      </p:sp>
      <p:sp>
        <p:nvSpPr>
          <p:cNvPr id="213" name="Textfeld 212"/>
          <p:cNvSpPr txBox="1"/>
          <p:nvPr/>
        </p:nvSpPr>
        <p:spPr>
          <a:xfrm>
            <a:off x="10202181" y="4478954"/>
            <a:ext cx="446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 smtClean="0"/>
              <a:t>23.06</a:t>
            </a:r>
            <a:endParaRPr lang="de-DE" sz="900" dirty="0"/>
          </a:p>
        </p:txBody>
      </p:sp>
      <p:sp>
        <p:nvSpPr>
          <p:cNvPr id="214" name="Textfeld 213"/>
          <p:cNvSpPr txBox="1"/>
          <p:nvPr/>
        </p:nvSpPr>
        <p:spPr>
          <a:xfrm>
            <a:off x="11322114" y="4470610"/>
            <a:ext cx="446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 smtClean="0"/>
              <a:t>24.06</a:t>
            </a:r>
            <a:endParaRPr lang="de-DE" sz="900" dirty="0"/>
          </a:p>
        </p:txBody>
      </p:sp>
      <p:sp>
        <p:nvSpPr>
          <p:cNvPr id="215" name="Textfeld 214"/>
          <p:cNvSpPr txBox="1"/>
          <p:nvPr/>
        </p:nvSpPr>
        <p:spPr>
          <a:xfrm>
            <a:off x="4631748" y="5352781"/>
            <a:ext cx="446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 smtClean="0"/>
              <a:t>25.06</a:t>
            </a:r>
            <a:endParaRPr lang="de-DE" sz="900" dirty="0"/>
          </a:p>
        </p:txBody>
      </p:sp>
      <p:sp>
        <p:nvSpPr>
          <p:cNvPr id="216" name="Textfeld 215"/>
          <p:cNvSpPr txBox="1"/>
          <p:nvPr/>
        </p:nvSpPr>
        <p:spPr>
          <a:xfrm>
            <a:off x="5743829" y="5337051"/>
            <a:ext cx="446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 smtClean="0"/>
              <a:t>26.06</a:t>
            </a:r>
            <a:endParaRPr lang="de-DE" sz="900" dirty="0"/>
          </a:p>
        </p:txBody>
      </p:sp>
      <p:sp>
        <p:nvSpPr>
          <p:cNvPr id="217" name="Textfeld 216"/>
          <p:cNvSpPr txBox="1"/>
          <p:nvPr/>
        </p:nvSpPr>
        <p:spPr>
          <a:xfrm>
            <a:off x="6859412" y="5352781"/>
            <a:ext cx="446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 smtClean="0"/>
              <a:t>27.06</a:t>
            </a:r>
            <a:endParaRPr lang="de-DE" sz="900" dirty="0"/>
          </a:p>
        </p:txBody>
      </p:sp>
      <p:sp>
        <p:nvSpPr>
          <p:cNvPr id="218" name="Textfeld 217"/>
          <p:cNvSpPr txBox="1"/>
          <p:nvPr/>
        </p:nvSpPr>
        <p:spPr>
          <a:xfrm>
            <a:off x="7971847" y="5352781"/>
            <a:ext cx="446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 smtClean="0"/>
              <a:t>28.06</a:t>
            </a:r>
            <a:endParaRPr lang="de-DE" sz="900" dirty="0"/>
          </a:p>
        </p:txBody>
      </p:sp>
      <p:sp>
        <p:nvSpPr>
          <p:cNvPr id="219" name="Textfeld 218"/>
          <p:cNvSpPr txBox="1"/>
          <p:nvPr/>
        </p:nvSpPr>
        <p:spPr>
          <a:xfrm>
            <a:off x="9089048" y="5354719"/>
            <a:ext cx="446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 smtClean="0"/>
              <a:t>29.06</a:t>
            </a:r>
            <a:endParaRPr lang="de-DE" sz="900" dirty="0"/>
          </a:p>
        </p:txBody>
      </p:sp>
      <p:sp>
        <p:nvSpPr>
          <p:cNvPr id="220" name="Textfeld 219"/>
          <p:cNvSpPr txBox="1"/>
          <p:nvPr/>
        </p:nvSpPr>
        <p:spPr>
          <a:xfrm>
            <a:off x="10202181" y="5337051"/>
            <a:ext cx="446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 smtClean="0"/>
              <a:t>30.06</a:t>
            </a:r>
            <a:endParaRPr lang="de-DE" sz="900" dirty="0"/>
          </a:p>
        </p:txBody>
      </p:sp>
      <p:sp>
        <p:nvSpPr>
          <p:cNvPr id="221" name="Textfeld 220"/>
          <p:cNvSpPr txBox="1"/>
          <p:nvPr/>
        </p:nvSpPr>
        <p:spPr>
          <a:xfrm>
            <a:off x="11317348" y="5358706"/>
            <a:ext cx="446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 smtClean="0"/>
              <a:t>01.07</a:t>
            </a:r>
            <a:endParaRPr lang="de-DE" sz="900" dirty="0"/>
          </a:p>
        </p:txBody>
      </p:sp>
      <p:sp>
        <p:nvSpPr>
          <p:cNvPr id="222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3922742" y="2128631"/>
            <a:ext cx="1054254" cy="1268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>
                <a:solidFill>
                  <a:schemeClr val="tx1"/>
                </a:solidFill>
              </a:rPr>
              <a:t>08:00 Termin 1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223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3922742" y="2318562"/>
            <a:ext cx="1054254" cy="1268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>
                <a:solidFill>
                  <a:schemeClr val="tx1"/>
                </a:solidFill>
              </a:rPr>
              <a:t>10:30   Termin 2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224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3922742" y="2509206"/>
            <a:ext cx="1054254" cy="1268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>
                <a:solidFill>
                  <a:schemeClr val="tx1"/>
                </a:solidFill>
              </a:rPr>
              <a:t>14:00   Termin 3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225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5037908" y="2128630"/>
            <a:ext cx="954641" cy="1255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>
                <a:solidFill>
                  <a:schemeClr val="tx1"/>
                </a:solidFill>
              </a:rPr>
              <a:t>11:00 Termin 4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6023855" y="2128630"/>
            <a:ext cx="106973" cy="576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6023855" y="2128630"/>
            <a:ext cx="106973" cy="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Rechteck 225"/>
          <p:cNvSpPr/>
          <p:nvPr/>
        </p:nvSpPr>
        <p:spPr>
          <a:xfrm>
            <a:off x="6023689" y="2575902"/>
            <a:ext cx="106973" cy="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7" name="Rechteck 226"/>
          <p:cNvSpPr/>
          <p:nvPr/>
        </p:nvSpPr>
        <p:spPr>
          <a:xfrm>
            <a:off x="6023689" y="2376089"/>
            <a:ext cx="106620" cy="1128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8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5037908" y="2318562"/>
            <a:ext cx="954641" cy="1255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>
                <a:solidFill>
                  <a:schemeClr val="tx1"/>
                </a:solidFill>
              </a:rPr>
              <a:t>12:30 Termin 5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229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5037908" y="2506413"/>
            <a:ext cx="954641" cy="1255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>
                <a:solidFill>
                  <a:schemeClr val="tx1"/>
                </a:solidFill>
              </a:rPr>
              <a:t>14:00 Termin 6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230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3922742" y="2937812"/>
            <a:ext cx="1054254" cy="1268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>
                <a:solidFill>
                  <a:schemeClr val="tx1"/>
                </a:solidFill>
              </a:rPr>
              <a:t>08:00 Termin 1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231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3922742" y="3127743"/>
            <a:ext cx="1054254" cy="1268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>
                <a:solidFill>
                  <a:schemeClr val="tx1"/>
                </a:solidFill>
              </a:rPr>
              <a:t>10:30   Termin 2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232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3922742" y="3318387"/>
            <a:ext cx="1054254" cy="1268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>
                <a:solidFill>
                  <a:schemeClr val="tx1"/>
                </a:solidFill>
              </a:rPr>
              <a:t>14:00   Termin 3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233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5045832" y="2939757"/>
            <a:ext cx="1054254" cy="1268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>
                <a:solidFill>
                  <a:schemeClr val="tx1"/>
                </a:solidFill>
              </a:rPr>
              <a:t>08:00 Termin 1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234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5045832" y="3129688"/>
            <a:ext cx="1054254" cy="1268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>
                <a:solidFill>
                  <a:schemeClr val="tx1"/>
                </a:solidFill>
              </a:rPr>
              <a:t>10:30   Termin 2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235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5045832" y="3320332"/>
            <a:ext cx="1054254" cy="1268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>
                <a:solidFill>
                  <a:schemeClr val="tx1"/>
                </a:solidFill>
              </a:rPr>
              <a:t>14:00   Termin 3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236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6153909" y="3832952"/>
            <a:ext cx="1054254" cy="1268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>
                <a:solidFill>
                  <a:schemeClr val="tx1"/>
                </a:solidFill>
              </a:rPr>
              <a:t>08:00 Termin 1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237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6153909" y="4022883"/>
            <a:ext cx="1054254" cy="1268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>
                <a:solidFill>
                  <a:schemeClr val="tx1"/>
                </a:solidFill>
              </a:rPr>
              <a:t>10:30   Termin 2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238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6153909" y="4213527"/>
            <a:ext cx="1054254" cy="1268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>
                <a:solidFill>
                  <a:schemeClr val="tx1"/>
                </a:solidFill>
              </a:rPr>
              <a:t>14:00   Termin 3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245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7269075" y="3002652"/>
            <a:ext cx="954641" cy="1255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>
                <a:solidFill>
                  <a:schemeClr val="tx1"/>
                </a:solidFill>
              </a:rPr>
              <a:t>11:00 Termin 4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8255022" y="3002652"/>
            <a:ext cx="106973" cy="576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Rechteck 246"/>
          <p:cNvSpPr/>
          <p:nvPr/>
        </p:nvSpPr>
        <p:spPr>
          <a:xfrm>
            <a:off x="8255022" y="3002652"/>
            <a:ext cx="106973" cy="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8" name="Rechteck 247"/>
          <p:cNvSpPr/>
          <p:nvPr/>
        </p:nvSpPr>
        <p:spPr>
          <a:xfrm>
            <a:off x="8254856" y="3449924"/>
            <a:ext cx="106973" cy="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9" name="Rechteck 248"/>
          <p:cNvSpPr/>
          <p:nvPr/>
        </p:nvSpPr>
        <p:spPr>
          <a:xfrm>
            <a:off x="8254856" y="3250111"/>
            <a:ext cx="106620" cy="1128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0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7269075" y="3192584"/>
            <a:ext cx="954641" cy="1255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>
                <a:solidFill>
                  <a:schemeClr val="tx1"/>
                </a:solidFill>
              </a:rPr>
              <a:t>12:30 Termin 5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251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7269075" y="3380435"/>
            <a:ext cx="954641" cy="1255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>
                <a:solidFill>
                  <a:schemeClr val="tx1"/>
                </a:solidFill>
              </a:rPr>
              <a:t>14:00 Termin 6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259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5037908" y="3900689"/>
            <a:ext cx="954641" cy="1255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>
                <a:solidFill>
                  <a:schemeClr val="tx1"/>
                </a:solidFill>
              </a:rPr>
              <a:t>11:00 Termin 4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023855" y="3900689"/>
            <a:ext cx="106973" cy="576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1" name="Rechteck 260"/>
          <p:cNvSpPr/>
          <p:nvPr/>
        </p:nvSpPr>
        <p:spPr>
          <a:xfrm>
            <a:off x="6023855" y="3900689"/>
            <a:ext cx="106973" cy="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2" name="Rechteck 261"/>
          <p:cNvSpPr/>
          <p:nvPr/>
        </p:nvSpPr>
        <p:spPr>
          <a:xfrm>
            <a:off x="6023689" y="4347961"/>
            <a:ext cx="106973" cy="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3" name="Rechteck 262"/>
          <p:cNvSpPr/>
          <p:nvPr/>
        </p:nvSpPr>
        <p:spPr>
          <a:xfrm>
            <a:off x="6023689" y="4148148"/>
            <a:ext cx="106620" cy="1128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4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5037908" y="4090621"/>
            <a:ext cx="954641" cy="1255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>
                <a:solidFill>
                  <a:schemeClr val="tx1"/>
                </a:solidFill>
              </a:rPr>
              <a:t>12:30 Termin 5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265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5037908" y="4278472"/>
            <a:ext cx="954641" cy="1255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>
                <a:solidFill>
                  <a:schemeClr val="tx1"/>
                </a:solidFill>
              </a:rPr>
              <a:t>14:00 Termin 6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266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7257536" y="4764314"/>
            <a:ext cx="954641" cy="1255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>
                <a:solidFill>
                  <a:schemeClr val="tx1"/>
                </a:solidFill>
              </a:rPr>
              <a:t>11:00 Termin 4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8243483" y="4764314"/>
            <a:ext cx="106973" cy="576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8" name="Rechteck 267"/>
          <p:cNvSpPr/>
          <p:nvPr/>
        </p:nvSpPr>
        <p:spPr>
          <a:xfrm>
            <a:off x="8243483" y="4764314"/>
            <a:ext cx="106973" cy="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9" name="Rechteck 268"/>
          <p:cNvSpPr/>
          <p:nvPr/>
        </p:nvSpPr>
        <p:spPr>
          <a:xfrm>
            <a:off x="8243317" y="5211586"/>
            <a:ext cx="106973" cy="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0" name="Rechteck 269"/>
          <p:cNvSpPr/>
          <p:nvPr/>
        </p:nvSpPr>
        <p:spPr>
          <a:xfrm>
            <a:off x="8243317" y="5011773"/>
            <a:ext cx="106620" cy="1128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1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7257536" y="4954246"/>
            <a:ext cx="954641" cy="1255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>
                <a:solidFill>
                  <a:schemeClr val="tx1"/>
                </a:solidFill>
              </a:rPr>
              <a:t>12:30 Termin 5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272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7257536" y="5142097"/>
            <a:ext cx="954641" cy="1255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>
                <a:solidFill>
                  <a:schemeClr val="tx1"/>
                </a:solidFill>
              </a:rPr>
              <a:t>14:00 Termin 6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273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5048790" y="5616276"/>
            <a:ext cx="954641" cy="1255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>
                <a:solidFill>
                  <a:schemeClr val="tx1"/>
                </a:solidFill>
              </a:rPr>
              <a:t>11:00 Termin 4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6034737" y="5616276"/>
            <a:ext cx="106973" cy="576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5" name="Rechteck 274"/>
          <p:cNvSpPr/>
          <p:nvPr/>
        </p:nvSpPr>
        <p:spPr>
          <a:xfrm>
            <a:off x="6034737" y="5616276"/>
            <a:ext cx="106973" cy="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6" name="Rechteck 275"/>
          <p:cNvSpPr/>
          <p:nvPr/>
        </p:nvSpPr>
        <p:spPr>
          <a:xfrm>
            <a:off x="6034571" y="6063548"/>
            <a:ext cx="106973" cy="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7" name="Rechteck 276"/>
          <p:cNvSpPr/>
          <p:nvPr/>
        </p:nvSpPr>
        <p:spPr>
          <a:xfrm>
            <a:off x="6034571" y="5863735"/>
            <a:ext cx="106620" cy="1128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8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5048790" y="5806208"/>
            <a:ext cx="954641" cy="1255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>
                <a:solidFill>
                  <a:schemeClr val="tx1"/>
                </a:solidFill>
              </a:rPr>
              <a:t>12:30 Termin 5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279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5048790" y="5994059"/>
            <a:ext cx="954641" cy="1255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>
                <a:solidFill>
                  <a:schemeClr val="tx1"/>
                </a:solidFill>
              </a:rPr>
              <a:t>14:00 Termin 6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280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3915535" y="4789970"/>
            <a:ext cx="954641" cy="1255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>
                <a:solidFill>
                  <a:schemeClr val="tx1"/>
                </a:solidFill>
              </a:rPr>
              <a:t>11:00 Termin 4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4901482" y="4789970"/>
            <a:ext cx="106973" cy="576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2" name="Rechteck 281"/>
          <p:cNvSpPr/>
          <p:nvPr/>
        </p:nvSpPr>
        <p:spPr>
          <a:xfrm>
            <a:off x="4901482" y="4789970"/>
            <a:ext cx="106973" cy="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3" name="Rechteck 282"/>
          <p:cNvSpPr/>
          <p:nvPr/>
        </p:nvSpPr>
        <p:spPr>
          <a:xfrm>
            <a:off x="4901316" y="5237242"/>
            <a:ext cx="106973" cy="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4" name="Rechteck 283"/>
          <p:cNvSpPr/>
          <p:nvPr/>
        </p:nvSpPr>
        <p:spPr>
          <a:xfrm>
            <a:off x="4901316" y="5037429"/>
            <a:ext cx="106620" cy="1128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5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3915535" y="4979902"/>
            <a:ext cx="954641" cy="1255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>
                <a:solidFill>
                  <a:schemeClr val="tx1"/>
                </a:solidFill>
              </a:rPr>
              <a:t>12:30 Termin 5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286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3915535" y="5167753"/>
            <a:ext cx="954641" cy="1255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>
                <a:solidFill>
                  <a:schemeClr val="tx1"/>
                </a:solidFill>
              </a:rPr>
              <a:t>14:00 Termin 6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287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3921908" y="3864091"/>
            <a:ext cx="1054254" cy="1268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>
                <a:solidFill>
                  <a:schemeClr val="tx1"/>
                </a:solidFill>
              </a:rPr>
              <a:t>08:00 Termin 1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288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3921908" y="4054022"/>
            <a:ext cx="1054254" cy="1268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>
                <a:solidFill>
                  <a:schemeClr val="tx1"/>
                </a:solidFill>
              </a:rPr>
              <a:t>10:30   Termin 2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289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3921908" y="4244666"/>
            <a:ext cx="1054254" cy="1268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>
                <a:solidFill>
                  <a:schemeClr val="tx1"/>
                </a:solidFill>
              </a:rPr>
              <a:t>14:00   Termin 3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290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6181005" y="2958689"/>
            <a:ext cx="1054254" cy="1268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>
                <a:solidFill>
                  <a:schemeClr val="tx1"/>
                </a:solidFill>
              </a:rPr>
              <a:t>08:00 Termin 1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291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6181005" y="3148620"/>
            <a:ext cx="1054254" cy="1268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>
                <a:solidFill>
                  <a:schemeClr val="tx1"/>
                </a:solidFill>
              </a:rPr>
              <a:t>10:30   Termin 2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292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6181005" y="3339264"/>
            <a:ext cx="1054254" cy="1268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>
                <a:solidFill>
                  <a:schemeClr val="tx1"/>
                </a:solidFill>
              </a:rPr>
              <a:t>14:00   Termin 3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293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8397861" y="3851706"/>
            <a:ext cx="1054254" cy="1268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>
                <a:solidFill>
                  <a:schemeClr val="tx1"/>
                </a:solidFill>
              </a:rPr>
              <a:t>08:00 Termin 1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294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8397861" y="4041637"/>
            <a:ext cx="1054254" cy="1268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>
                <a:solidFill>
                  <a:schemeClr val="tx1"/>
                </a:solidFill>
              </a:rPr>
              <a:t>10:30   Termin 2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295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8397861" y="4232281"/>
            <a:ext cx="1054254" cy="1268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>
                <a:solidFill>
                  <a:schemeClr val="tx1"/>
                </a:solidFill>
              </a:rPr>
              <a:t>14:00   Termin 3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296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9522380" y="2149848"/>
            <a:ext cx="1054254" cy="1268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>
                <a:solidFill>
                  <a:schemeClr val="tx1"/>
                </a:solidFill>
              </a:rPr>
              <a:t>08:00 Termin 1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297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9522380" y="2339779"/>
            <a:ext cx="1054254" cy="1268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>
                <a:solidFill>
                  <a:schemeClr val="tx1"/>
                </a:solidFill>
              </a:rPr>
              <a:t>10:30   Termin 2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298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9522380" y="2530423"/>
            <a:ext cx="1054254" cy="1268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>
                <a:solidFill>
                  <a:schemeClr val="tx1"/>
                </a:solidFill>
              </a:rPr>
              <a:t>14:00   Termin 3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299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9522380" y="4720693"/>
            <a:ext cx="1054254" cy="1268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>
                <a:solidFill>
                  <a:schemeClr val="tx1"/>
                </a:solidFill>
              </a:rPr>
              <a:t>08:00 Termin 1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300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9522380" y="4910624"/>
            <a:ext cx="1054254" cy="1268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>
                <a:solidFill>
                  <a:schemeClr val="tx1"/>
                </a:solidFill>
              </a:rPr>
              <a:t>10:30   Termin 2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301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9522380" y="5101268"/>
            <a:ext cx="1054254" cy="1268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>
                <a:solidFill>
                  <a:schemeClr val="tx1"/>
                </a:solidFill>
              </a:rPr>
              <a:t>14:00   Termin 3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134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7293788" y="1997533"/>
            <a:ext cx="697344" cy="16169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bg1"/>
                </a:solidFill>
              </a:rPr>
              <a:t>Feiertag</a:t>
            </a:r>
            <a:endParaRPr lang="de-DE" sz="800" dirty="0">
              <a:solidFill>
                <a:schemeClr val="bg1"/>
              </a:solidFill>
            </a:endParaRPr>
          </a:p>
        </p:txBody>
      </p:sp>
      <p:sp>
        <p:nvSpPr>
          <p:cNvPr id="135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8418462" y="1997533"/>
            <a:ext cx="697344" cy="16169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bg1"/>
                </a:solidFill>
              </a:rPr>
              <a:t>geschlossen</a:t>
            </a:r>
            <a:endParaRPr lang="de-DE" sz="800" dirty="0">
              <a:solidFill>
                <a:schemeClr val="bg1"/>
              </a:solidFill>
            </a:endParaRPr>
          </a:p>
        </p:txBody>
      </p:sp>
      <p:sp>
        <p:nvSpPr>
          <p:cNvPr id="136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10627485" y="1996911"/>
            <a:ext cx="697344" cy="16169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bg1"/>
                </a:solidFill>
              </a:rPr>
              <a:t>geschlossen</a:t>
            </a:r>
            <a:endParaRPr lang="de-DE" sz="800" dirty="0">
              <a:solidFill>
                <a:schemeClr val="bg1"/>
              </a:solidFill>
            </a:endParaRPr>
          </a:p>
        </p:txBody>
      </p:sp>
      <p:sp>
        <p:nvSpPr>
          <p:cNvPr id="137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10627485" y="2729366"/>
            <a:ext cx="697344" cy="16169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bg1"/>
                </a:solidFill>
              </a:rPr>
              <a:t>geschlossen</a:t>
            </a:r>
            <a:endParaRPr lang="de-DE" sz="800" dirty="0">
              <a:solidFill>
                <a:schemeClr val="bg1"/>
              </a:solidFill>
            </a:endParaRPr>
          </a:p>
        </p:txBody>
      </p:sp>
      <p:sp>
        <p:nvSpPr>
          <p:cNvPr id="138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10627485" y="3627571"/>
            <a:ext cx="697344" cy="16169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bg1"/>
                </a:solidFill>
              </a:rPr>
              <a:t>geschlossen</a:t>
            </a:r>
            <a:endParaRPr lang="de-DE" sz="800" dirty="0">
              <a:solidFill>
                <a:schemeClr val="bg1"/>
              </a:solidFill>
            </a:endParaRPr>
          </a:p>
        </p:txBody>
      </p:sp>
      <p:sp>
        <p:nvSpPr>
          <p:cNvPr id="139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10627485" y="4531221"/>
            <a:ext cx="697344" cy="16169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bg1"/>
                </a:solidFill>
              </a:rPr>
              <a:t>geschlossen</a:t>
            </a:r>
            <a:endParaRPr lang="de-DE" sz="800" dirty="0">
              <a:solidFill>
                <a:schemeClr val="bg1"/>
              </a:solidFill>
            </a:endParaRPr>
          </a:p>
        </p:txBody>
      </p:sp>
      <p:sp>
        <p:nvSpPr>
          <p:cNvPr id="140" name="Rechteck: abgerundete Ecken 46">
            <a:extLst>
              <a:ext uri="{FF2B5EF4-FFF2-40B4-BE49-F238E27FC236}">
                <a16:creationId xmlns:a16="http://schemas.microsoft.com/office/drawing/2014/main" id="{A6A2F2FC-65FF-4517-B4A4-4D613C51A378}"/>
              </a:ext>
            </a:extLst>
          </p:cNvPr>
          <p:cNvSpPr/>
          <p:nvPr/>
        </p:nvSpPr>
        <p:spPr>
          <a:xfrm>
            <a:off x="10617970" y="5397995"/>
            <a:ext cx="697344" cy="16169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bg1"/>
                </a:solidFill>
              </a:rPr>
              <a:t>geschlossen</a:t>
            </a:r>
            <a:endParaRPr lang="de-DE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76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1103</Words>
  <Application>Microsoft Office PowerPoint</Application>
  <PresentationFormat>Breitbild</PresentationFormat>
  <Paragraphs>514</Paragraphs>
  <Slides>15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Laura Knupfer</dc:creator>
  <cp:lastModifiedBy>knupferl</cp:lastModifiedBy>
  <cp:revision>66</cp:revision>
  <dcterms:created xsi:type="dcterms:W3CDTF">2018-05-17T08:52:19Z</dcterms:created>
  <dcterms:modified xsi:type="dcterms:W3CDTF">2018-06-07T09:46:06Z</dcterms:modified>
</cp:coreProperties>
</file>