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BBCBE-976E-4E9A-9784-110A1D9A8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FD32C3-B10F-451B-910F-6CC32F65A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907A7-0B0D-4512-8064-47D59EB1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B0E13-0FE6-47AB-83B6-97480DB3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37E4D-2B7C-4683-85C0-A164D4A5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83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6C10A-C4F5-4E30-AA1B-82D37E55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3ABD77-C49F-4804-8599-6AE8A21C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6798E-F63F-46C3-9D9C-E5205FC9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EB6C1-FCC7-433D-94B4-6B25C321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C9410-2EC5-4777-B986-A30C1182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7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A114C-1EC1-479B-9106-C1D868093A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96E3F2-B306-4BBF-8F64-71CB3B39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4AF1E-B87C-4EB4-99CC-B91B231F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06D11-7638-48CA-AA64-4CA14461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5DAFE-A387-4E78-B24A-EBBBF3BB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02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A7B01-3449-4192-A8A5-502D6417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C875E-4720-49B0-8E2E-2221A0C0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9EC3F1-04A7-4317-AF64-C3BC584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01924F-A0C9-403E-AF30-282759ED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6DDE6D-938C-4D88-8CEB-0C520856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97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9F79D-1CBE-40BF-B354-07EEBCA77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DF19C4-EF7A-407F-AB69-14904E87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F6AA55-B8E3-4E20-BFB2-6603E12E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69C6B-1E7E-4E88-8234-3EEB2014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5F52D-CF57-4860-B8F5-5E04AC5B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41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04A13-DDB9-4882-9374-16E9E877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0E4D98-00E2-44C5-AE42-1B04C76E8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14769A-36BA-438E-9E37-AF3948CA9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97FF4-0B5B-47ED-89C7-4EB726999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C9A064-C920-40AC-B707-27FDDC48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F0AAF-499E-4F85-991B-35DDB0F0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09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DEC0E-F82E-42FB-8681-A3775BE08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8BB657-B6C8-4FBE-BEBE-26FD2F43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F21CA-DAC1-4F41-A0E5-230426F7B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9A99F68-C86B-42B8-BDC0-A70B2E2BC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A16E2-C1B1-4AF6-B047-89FF200D1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142719-BF3E-46A1-B03F-D22A08FE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293228-65FC-41AE-8560-E9AB8812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6634A7-0CF1-4631-96C2-4823B4FD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2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55A24-520B-437E-B226-E494B636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D00BC7-B990-43A4-99E0-630EF6B1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1A9D08-C4E0-4F9F-B7BF-8F4417007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41050E-DA60-4230-9C37-709F8851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15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8FC187-E37B-4628-BD2E-22167506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67D666-36AA-4F32-85FA-26ACD808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AD333-AFBC-45D0-973F-60D33B2F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25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D9BAD-E751-4B22-9545-1C016855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90002-F6D0-413A-A2FC-5AC53D9B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2D634-91C3-4344-B5A9-897FB5293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87C001-13FA-4E73-BE8B-D89DE222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90C59-DDBE-4236-9D23-D309B775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DB21B-79D7-4495-973E-6B50FF22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7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DF5A0-BA83-41A4-8BE6-534FEB34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4AA483-9A5A-4A4B-8C08-39779BC71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2CC0D-899E-4164-908F-5210C5073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FA0AB-0543-4C17-B6E8-C04DB468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7FF64-7DC2-404E-B11B-6ED0CBC0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0508F-2A2E-4637-8F40-872357D9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38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8239D5-87B3-41B4-8ED9-B6D96461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F7176-77E4-4198-87A2-110CBC1D2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69693-7062-47C6-8857-F8E8A7550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C80EF-D90B-488E-BB99-7C605B2E19E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BB994-094E-4203-B7E9-E0FA99EAB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44379-6D67-4BED-BAB8-4E6E9273B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4931-5AA0-49BC-9587-2A6DBAC2EB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65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greenzine.kr/news/article.html?no=2274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495F-0488-491A-8D7F-8A05631D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다이어그램 링크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65F0EC-B1A5-462A-B2C0-970D6FB8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ECO2, ECO2-OD </a:t>
            </a:r>
            <a:r>
              <a:rPr lang="ko-KR" altLang="en-US" dirty="0">
                <a:hlinkClick r:id="rId2"/>
              </a:rPr>
              <a:t>프로그램의 활용방안과 사용법 소개</a:t>
            </a:r>
            <a:endParaRPr lang="en-US" altLang="ko-KR" dirty="0"/>
          </a:p>
          <a:p>
            <a:r>
              <a:rPr lang="ko-KR" altLang="en-US" dirty="0"/>
              <a:t>근데 나한테도 안전하지 </a:t>
            </a:r>
            <a:r>
              <a:rPr lang="ko-KR" altLang="en-US" dirty="0" err="1"/>
              <a:t>않음이라고</a:t>
            </a:r>
            <a:r>
              <a:rPr lang="ko-KR" altLang="en-US" dirty="0"/>
              <a:t> 뜨긴 해</a:t>
            </a:r>
            <a:r>
              <a:rPr lang="en-US" altLang="ko-KR" dirty="0"/>
              <a:t>.. </a:t>
            </a:r>
            <a:r>
              <a:rPr lang="ko-KR" altLang="en-US" dirty="0"/>
              <a:t>근데 열림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CDFF4E-6878-48D5-AC43-553A8A1C1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83" y="3201082"/>
            <a:ext cx="8832277" cy="283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CDB371-1438-4BF1-80D6-23032BD25263}"/>
              </a:ext>
            </a:extLst>
          </p:cNvPr>
          <p:cNvSpPr/>
          <p:nvPr/>
        </p:nvSpPr>
        <p:spPr>
          <a:xfrm>
            <a:off x="566057" y="418011"/>
            <a:ext cx="2508069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수식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B7C0A6-51BA-40B7-AE51-92F80F198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995466"/>
              </p:ext>
            </p:extLst>
          </p:nvPr>
        </p:nvGraphicFramePr>
        <p:xfrm>
          <a:off x="804092" y="1843072"/>
          <a:ext cx="315830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769">
                  <a:extLst>
                    <a:ext uri="{9D8B030D-6E8A-4147-A177-3AD203B41FA5}">
                      <a16:colId xmlns:a16="http://schemas.microsoft.com/office/drawing/2014/main" val="2518056161"/>
                    </a:ext>
                  </a:extLst>
                </a:gridCol>
                <a:gridCol w="1052769">
                  <a:extLst>
                    <a:ext uri="{9D8B030D-6E8A-4147-A177-3AD203B41FA5}">
                      <a16:colId xmlns:a16="http://schemas.microsoft.com/office/drawing/2014/main" val="3456393334"/>
                    </a:ext>
                  </a:extLst>
                </a:gridCol>
                <a:gridCol w="1052769">
                  <a:extLst>
                    <a:ext uri="{9D8B030D-6E8A-4147-A177-3AD203B41FA5}">
                      <a16:colId xmlns:a16="http://schemas.microsoft.com/office/drawing/2014/main" val="310793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92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3-44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A+b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46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55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4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60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574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B99D0E-3DAC-4D14-8F81-8990AAD4EC02}"/>
              </a:ext>
            </a:extLst>
          </p:cNvPr>
          <p:cNvSpPr txBox="1"/>
          <p:nvPr/>
        </p:nvSpPr>
        <p:spPr>
          <a:xfrm>
            <a:off x="1123406" y="4354286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A=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62B4A9-A605-4CCD-B822-99DF64EFDECF}"/>
              </a:ext>
            </a:extLst>
          </p:cNvPr>
          <p:cNvSpPr txBox="1"/>
          <p:nvPr/>
        </p:nvSpPr>
        <p:spPr>
          <a:xfrm>
            <a:off x="6557556" y="4354286"/>
            <a:ext cx="22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Print A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6B4A0D-CE7D-41A2-90E8-369DF69A6F0A}"/>
              </a:ext>
            </a:extLst>
          </p:cNvPr>
          <p:cNvSpPr txBox="1"/>
          <p:nvPr/>
        </p:nvSpPr>
        <p:spPr>
          <a:xfrm>
            <a:off x="6557555" y="5486401"/>
            <a:ext cx="250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출력화면</a:t>
            </a:r>
            <a:r>
              <a:rPr lang="en-US" altLang="ko-KR" dirty="0"/>
              <a:t>: “</a:t>
            </a:r>
            <a:r>
              <a:rPr lang="en-US" altLang="ko-KR" dirty="0" err="1"/>
              <a:t>A+b</a:t>
            </a:r>
            <a:r>
              <a:rPr lang="en-US" altLang="ko-KR" dirty="0"/>
              <a:t> (3-44)”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5036FE-F458-4243-86EF-624F93236A12}"/>
              </a:ext>
            </a:extLst>
          </p:cNvPr>
          <p:cNvSpPr/>
          <p:nvPr/>
        </p:nvSpPr>
        <p:spPr>
          <a:xfrm>
            <a:off x="6557556" y="418011"/>
            <a:ext cx="2508069" cy="679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냉방 부분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682B5-CA0C-4C1F-B1C0-38E58088AF33}"/>
              </a:ext>
            </a:extLst>
          </p:cNvPr>
          <p:cNvSpPr txBox="1"/>
          <p:nvPr/>
        </p:nvSpPr>
        <p:spPr>
          <a:xfrm>
            <a:off x="6557555" y="1675397"/>
            <a:ext cx="4214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페이지는 냉방 관련 로직입니다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냉방 부하는 다음 식을 통해 계산됩니다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</a:t>
            </a:r>
          </a:p>
          <a:p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17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B41E2-7D41-4761-88D4-8D639DFF4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그냥 </a:t>
            </a:r>
            <a:r>
              <a:rPr lang="en-US" altLang="ko-KR" dirty="0"/>
              <a:t>ECO2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전체적인 로직 자체가 궁금한 사람</a:t>
            </a:r>
            <a:endParaRPr lang="en-US" altLang="ko-KR" dirty="0"/>
          </a:p>
          <a:p>
            <a:r>
              <a:rPr lang="en-US" altLang="ko-KR" dirty="0"/>
              <a:t>2. ECO2 </a:t>
            </a:r>
            <a:r>
              <a:rPr lang="ko-KR" altLang="en-US" dirty="0"/>
              <a:t>프로그램을 작동을 해보다가 어떤 특정 부분의 로직만  궁금한 사람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승연이</a:t>
            </a:r>
            <a:r>
              <a:rPr lang="en-US" altLang="ko-KR" dirty="0"/>
              <a:t>/</a:t>
            </a:r>
            <a:r>
              <a:rPr lang="ko-KR" altLang="en-US" dirty="0"/>
              <a:t>예은이 시작하는 관점</a:t>
            </a:r>
            <a:r>
              <a:rPr lang="en-US" altLang="ko-KR" dirty="0"/>
              <a:t>: 1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ko-KR" altLang="en-US" dirty="0"/>
              <a:t>그럼 </a:t>
            </a:r>
            <a:r>
              <a:rPr lang="en-US" altLang="ko-KR" dirty="0"/>
              <a:t>2</a:t>
            </a:r>
            <a:r>
              <a:rPr lang="ko-KR" altLang="en-US" dirty="0"/>
              <a:t>번은</a:t>
            </a:r>
            <a:r>
              <a:rPr lang="en-US" altLang="ko-KR" dirty="0"/>
              <a:t>? </a:t>
            </a:r>
          </a:p>
          <a:p>
            <a:pPr marL="0" indent="0">
              <a:buNone/>
            </a:pPr>
            <a:r>
              <a:rPr lang="en-US" altLang="ko-KR" dirty="0"/>
              <a:t>- 1</a:t>
            </a:r>
            <a:r>
              <a:rPr lang="ko-KR" altLang="en-US" dirty="0" err="1"/>
              <a:t>번대로</a:t>
            </a:r>
            <a:r>
              <a:rPr lang="ko-KR" altLang="en-US" dirty="0"/>
              <a:t> 트리구조</a:t>
            </a:r>
          </a:p>
        </p:txBody>
      </p:sp>
    </p:spTree>
    <p:extLst>
      <p:ext uri="{BB962C8B-B14F-4D97-AF65-F5344CB8AC3E}">
        <p14:creationId xmlns:p14="http://schemas.microsoft.com/office/powerpoint/2010/main" val="3133211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C0787-B014-4786-B5CC-B81E120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존의 에너지요구량 </a:t>
            </a:r>
            <a:r>
              <a:rPr lang="en-US" altLang="ko-KR" dirty="0"/>
              <a:t>- </a:t>
            </a:r>
            <a:r>
              <a:rPr lang="ko-KR" altLang="en-US" dirty="0"/>
              <a:t>난방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22833-9C97-49A5-9284-4F9B2A5D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/>
              <a:t>+</a:t>
            </a:r>
            <a:r>
              <a:rPr lang="ko-KR" altLang="en-US" dirty="0"/>
              <a:t>수식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페이지 안에 페이지를 생성</a:t>
            </a:r>
            <a:endParaRPr lang="en-US" altLang="ko-KR" dirty="0"/>
          </a:p>
          <a:p>
            <a:pPr lvl="1"/>
            <a:r>
              <a:rPr lang="ko-KR" altLang="en-US" dirty="0"/>
              <a:t>그 페이지 내 설명 </a:t>
            </a:r>
            <a:r>
              <a:rPr lang="en-US" altLang="ko-KR" dirty="0"/>
              <a:t>+ </a:t>
            </a:r>
            <a:r>
              <a:rPr lang="ko-KR" altLang="en-US" dirty="0"/>
              <a:t>수식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….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트리구조가 복잡하게 만들어지면서 가장 말단 페이지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0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C0787-B014-4786-B5CC-B81E120D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존의 에너지요구량 </a:t>
            </a:r>
            <a:r>
              <a:rPr lang="en-US" altLang="ko-KR" dirty="0"/>
              <a:t>- </a:t>
            </a:r>
            <a:r>
              <a:rPr lang="ko-KR" altLang="en-US" dirty="0"/>
              <a:t>냉방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22833-9C97-49A5-9284-4F9B2A5D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25C246-468F-4E84-836C-F852FC54B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2" y="113837"/>
            <a:ext cx="9793067" cy="66303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70D5D2-AA60-44B4-A1E3-E421896A9C1F}"/>
              </a:ext>
            </a:extLst>
          </p:cNvPr>
          <p:cNvSpPr/>
          <p:nvPr/>
        </p:nvSpPr>
        <p:spPr>
          <a:xfrm>
            <a:off x="9860419" y="113837"/>
            <a:ext cx="2827969" cy="6609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091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4D372-E156-4976-8E04-52D37DAB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7FFD6-6F01-48EA-B9AD-7C746478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최초 연동 </a:t>
            </a:r>
            <a:r>
              <a:rPr lang="en-US" altLang="ko-KR" dirty="0"/>
              <a:t>(1</a:t>
            </a:r>
            <a:r>
              <a:rPr lang="ko-KR" altLang="en-US" dirty="0"/>
              <a:t>회만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업데이트 연동</a:t>
            </a:r>
            <a:endParaRPr lang="en-US" altLang="ko-KR" dirty="0"/>
          </a:p>
          <a:p>
            <a:pPr lvl="1"/>
            <a:r>
              <a:rPr lang="en-US" altLang="ko-KR" dirty="0"/>
              <a:t>git add . (</a:t>
            </a:r>
            <a:r>
              <a:rPr lang="en-US" altLang="ko-KR" dirty="0" err="1"/>
              <a:t>github</a:t>
            </a:r>
            <a:r>
              <a:rPr lang="ko-KR" altLang="en-US" dirty="0"/>
              <a:t>에 변경된 파일을 추가</a:t>
            </a:r>
            <a:r>
              <a:rPr lang="en-US" altLang="ko-KR" dirty="0"/>
              <a:t>/</a:t>
            </a:r>
            <a:r>
              <a:rPr lang="ko-KR" altLang="en-US" dirty="0"/>
              <a:t>업데이트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 commit –m “</a:t>
            </a:r>
            <a:r>
              <a:rPr lang="ko-KR" altLang="en-US" dirty="0"/>
              <a:t>뭐가 바뀌었는지 간단히“</a:t>
            </a:r>
            <a:endParaRPr lang="en-US" altLang="ko-KR" dirty="0"/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github</a:t>
            </a:r>
            <a:r>
              <a:rPr lang="ko-KR" altLang="en-US" dirty="0"/>
              <a:t>으로 </a:t>
            </a:r>
            <a:r>
              <a:rPr lang="en-US" altLang="ko-KR" dirty="0"/>
              <a:t>local </a:t>
            </a:r>
            <a:r>
              <a:rPr lang="ko-KR" altLang="en-US" dirty="0"/>
              <a:t>변경사항 푸시</a:t>
            </a:r>
            <a:r>
              <a:rPr lang="en-US" altLang="ko-KR" dirty="0"/>
              <a:t>, </a:t>
            </a:r>
            <a:r>
              <a:rPr lang="en-US" altLang="ko-KR" dirty="0" err="1"/>
              <a:t>github</a:t>
            </a:r>
            <a:r>
              <a:rPr lang="ko-KR" altLang="en-US" dirty="0"/>
              <a:t>에 로딩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mkdocs</a:t>
            </a:r>
            <a:r>
              <a:rPr lang="en-US" altLang="ko-KR" dirty="0"/>
              <a:t> </a:t>
            </a:r>
            <a:r>
              <a:rPr lang="en-US" altLang="ko-KR" dirty="0" err="1"/>
              <a:t>gh</a:t>
            </a:r>
            <a:r>
              <a:rPr lang="en-US" altLang="ko-KR" dirty="0"/>
              <a:t>-deploy (</a:t>
            </a:r>
            <a:r>
              <a:rPr lang="en-US" altLang="ko-KR" dirty="0" err="1"/>
              <a:t>mkdocs</a:t>
            </a:r>
            <a:r>
              <a:rPr lang="ko-KR" altLang="en-US" dirty="0"/>
              <a:t> </a:t>
            </a:r>
            <a:r>
              <a:rPr lang="ko-KR" altLang="en-US" dirty="0" err="1"/>
              <a:t>페이지랑</a:t>
            </a:r>
            <a:r>
              <a:rPr lang="ko-KR" altLang="en-US" dirty="0"/>
              <a:t> 연결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587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182</Words>
  <Application>Microsoft Office PowerPoint</Application>
  <PresentationFormat>와이드스크린</PresentationFormat>
  <Paragraphs>37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다이어그램 링크</vt:lpstr>
      <vt:lpstr>PowerPoint 프레젠테이션</vt:lpstr>
      <vt:lpstr>PowerPoint 프레젠테이션</vt:lpstr>
      <vt:lpstr>존의 에너지요구량 - 난방</vt:lpstr>
      <vt:lpstr>존의 에너지요구량 - 냉방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JYE</dc:creator>
  <cp:lastModifiedBy>JYE</cp:lastModifiedBy>
  <cp:revision>8</cp:revision>
  <dcterms:created xsi:type="dcterms:W3CDTF">2025-04-07T04:51:04Z</dcterms:created>
  <dcterms:modified xsi:type="dcterms:W3CDTF">2025-04-08T02:51:46Z</dcterms:modified>
</cp:coreProperties>
</file>