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72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819F6-6443-4BFF-8E41-97B5DC76CBA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56F4D-B16A-4354-A94E-DC4C5C58C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slides for this presentation are designed to be minimalistic. Accompanying them will be a hand-in-hand presentation with the finished R project, as well as a verbal discussion of each slide. At the end will be a section for questions, comments</a:t>
            </a:r>
            <a:r>
              <a:rPr lang="en-US"/>
              <a:t>, and </a:t>
            </a:r>
            <a:r>
              <a:rPr lang="en-US" dirty="0"/>
              <a:t>other concerns.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56F4D-B16A-4354-A94E-DC4C5C58CD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9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EE2F02-A412-4A9C-B761-8100DC314704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62387C-30F5-436C-9F57-AF95A7F400D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04489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2F02-A412-4A9C-B761-8100DC314704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387C-30F5-436C-9F57-AF95A7F4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6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2F02-A412-4A9C-B761-8100DC314704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387C-30F5-436C-9F57-AF95A7F4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2F02-A412-4A9C-B761-8100DC314704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387C-30F5-436C-9F57-AF95A7F4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3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EE2F02-A412-4A9C-B761-8100DC314704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62387C-30F5-436C-9F57-AF95A7F400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44140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2F02-A412-4A9C-B761-8100DC314704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387C-30F5-436C-9F57-AF95A7F4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7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2F02-A412-4A9C-B761-8100DC314704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387C-30F5-436C-9F57-AF95A7F4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2F02-A412-4A9C-B761-8100DC314704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387C-30F5-436C-9F57-AF95A7F4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0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2F02-A412-4A9C-B761-8100DC314704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387C-30F5-436C-9F57-AF95A7F4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2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EE2F02-A412-4A9C-B761-8100DC314704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62387C-30F5-436C-9F57-AF95A7F400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238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EE2F02-A412-4A9C-B761-8100DC314704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62387C-30F5-436C-9F57-AF95A7F400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32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9EE2F02-A412-4A9C-B761-8100DC314704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562387C-30F5-436C-9F57-AF95A7F400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271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864D65-DCFA-4B57-B622-7CCF6650D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sz="4800" dirty="0"/>
              <a:t>Inequality and the </a:t>
            </a:r>
            <a:br>
              <a:rPr lang="en-US" sz="4800" dirty="0"/>
            </a:br>
            <a:r>
              <a:rPr lang="en-US" sz="4800" dirty="0"/>
              <a:t>trade balance: an</a:t>
            </a:r>
            <a:br>
              <a:rPr lang="en-US" sz="4800" dirty="0"/>
            </a:br>
            <a:r>
              <a:rPr lang="en-US" sz="4800" dirty="0"/>
              <a:t>uneven connection?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9E14E-25D0-4212-A473-72993A36C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Asher Stout</a:t>
            </a:r>
          </a:p>
        </p:txBody>
      </p:sp>
    </p:spTree>
    <p:extLst>
      <p:ext uri="{BB962C8B-B14F-4D97-AF65-F5344CB8AC3E}">
        <p14:creationId xmlns:p14="http://schemas.microsoft.com/office/powerpoint/2010/main" val="919841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B0DAE-6930-477F-BECF-C656DBF2F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996616"/>
            <a:ext cx="6900380" cy="4864768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A1C8A2-8971-4937-9D2F-88604AF1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 dirty="0"/>
              <a:t>PURPOSE AND DATA</a:t>
            </a:r>
          </a:p>
        </p:txBody>
      </p:sp>
    </p:spTree>
    <p:extLst>
      <p:ext uri="{BB962C8B-B14F-4D97-AF65-F5344CB8AC3E}">
        <p14:creationId xmlns:p14="http://schemas.microsoft.com/office/powerpoint/2010/main" val="2013455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ED80-348E-4C27-84D1-6AD8CBCB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210" y="2862263"/>
            <a:ext cx="44261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Measures of </a:t>
            </a:r>
            <a:br>
              <a:rPr lang="en-US" sz="4800" dirty="0"/>
            </a:br>
            <a:r>
              <a:rPr lang="en-US" sz="4800" dirty="0"/>
              <a:t>inequality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1175A-81F4-4D2A-B5B4-195BD4A0F81C}"/>
              </a:ext>
            </a:extLst>
          </p:cNvPr>
          <p:cNvSpPr txBox="1"/>
          <p:nvPr/>
        </p:nvSpPr>
        <p:spPr>
          <a:xfrm>
            <a:off x="666750" y="790575"/>
            <a:ext cx="21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GINI Index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1194B-4658-400A-8BAA-3DDBEFBD41D5}"/>
              </a:ext>
            </a:extLst>
          </p:cNvPr>
          <p:cNvSpPr txBox="1"/>
          <p:nvPr/>
        </p:nvSpPr>
        <p:spPr>
          <a:xfrm>
            <a:off x="666750" y="1827431"/>
            <a:ext cx="777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Income share held by wealthiest 10%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B6B5D-D5F0-4ED9-B0A2-732EA7A2BC34}"/>
              </a:ext>
            </a:extLst>
          </p:cNvPr>
          <p:cNvSpPr txBox="1"/>
          <p:nvPr/>
        </p:nvSpPr>
        <p:spPr>
          <a:xfrm>
            <a:off x="666750" y="2862263"/>
            <a:ext cx="843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Poverty Headcount Ratio (at national lines)</a:t>
            </a:r>
          </a:p>
        </p:txBody>
      </p:sp>
    </p:spTree>
    <p:extLst>
      <p:ext uri="{BB962C8B-B14F-4D97-AF65-F5344CB8AC3E}">
        <p14:creationId xmlns:p14="http://schemas.microsoft.com/office/powerpoint/2010/main" val="404210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FCAB-E444-4174-82A8-306EBA95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950" y="2844410"/>
            <a:ext cx="4186746" cy="2852737"/>
          </a:xfrm>
        </p:spPr>
        <p:txBody>
          <a:bodyPr>
            <a:normAutofit/>
          </a:bodyPr>
          <a:lstStyle/>
          <a:p>
            <a:r>
              <a:rPr lang="en-US" sz="4800" dirty="0"/>
              <a:t>Measures of </a:t>
            </a:r>
            <a:br>
              <a:rPr lang="en-US" sz="4800" dirty="0"/>
            </a:br>
            <a:r>
              <a:rPr lang="en-US" sz="4800" dirty="0"/>
              <a:t>trade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BF670-D933-40D1-B2F4-E456DC207778}"/>
              </a:ext>
            </a:extLst>
          </p:cNvPr>
          <p:cNvSpPr txBox="1"/>
          <p:nvPr/>
        </p:nvSpPr>
        <p:spPr>
          <a:xfrm>
            <a:off x="2705100" y="161925"/>
            <a:ext cx="3881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Trade Balance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0AFA3B-9DC9-4C86-8E6E-70D4F0360A61}"/>
              </a:ext>
            </a:extLst>
          </p:cNvPr>
          <p:cNvSpPr txBox="1"/>
          <p:nvPr/>
        </p:nvSpPr>
        <p:spPr>
          <a:xfrm>
            <a:off x="5254231" y="1275152"/>
            <a:ext cx="168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Imports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25AAB4-04CB-4B11-ADF3-BB8FA8BDFFCD}"/>
              </a:ext>
            </a:extLst>
          </p:cNvPr>
          <p:cNvSpPr txBox="1"/>
          <p:nvPr/>
        </p:nvSpPr>
        <p:spPr>
          <a:xfrm>
            <a:off x="2396731" y="1275153"/>
            <a:ext cx="1645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Exports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6BFBC8-943C-4CF4-A1F6-FFE56CF56482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3219681" y="992922"/>
            <a:ext cx="1426271" cy="282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365B9C-0A60-4C59-9E2F-D9C1288F1AA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645952" y="992922"/>
            <a:ext cx="1450048" cy="2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F61AB9-EB06-43B0-8086-14E0FEDD3D30}"/>
              </a:ext>
            </a:extLst>
          </p:cNvPr>
          <p:cNvSpPr txBox="1"/>
          <p:nvPr/>
        </p:nvSpPr>
        <p:spPr>
          <a:xfrm>
            <a:off x="1796391" y="2203715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BAE8F9-A9CA-48A9-AA79-A9012311FD2D}"/>
              </a:ext>
            </a:extLst>
          </p:cNvPr>
          <p:cNvSpPr txBox="1"/>
          <p:nvPr/>
        </p:nvSpPr>
        <p:spPr>
          <a:xfrm>
            <a:off x="4748323" y="2198078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Goods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835E1B-8CFB-4AE9-8A74-1104E200EA47}"/>
              </a:ext>
            </a:extLst>
          </p:cNvPr>
          <p:cNvSpPr txBox="1"/>
          <p:nvPr/>
        </p:nvSpPr>
        <p:spPr>
          <a:xfrm>
            <a:off x="3490041" y="2198078"/>
            <a:ext cx="1282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Services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8D24EB-2D13-4E16-BE74-7ADA719125B4}"/>
              </a:ext>
            </a:extLst>
          </p:cNvPr>
          <p:cNvSpPr txBox="1"/>
          <p:nvPr/>
        </p:nvSpPr>
        <p:spPr>
          <a:xfrm>
            <a:off x="6296439" y="2198079"/>
            <a:ext cx="1282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Services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992E9F-2CE4-426E-B2BA-6EE4F56EBC47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2302299" y="1921484"/>
            <a:ext cx="917382" cy="282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83A6E7-8B81-418A-8E94-1BB4023AF28F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3219681" y="1921484"/>
            <a:ext cx="911690" cy="2765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45CC2B-DD32-4803-B897-1FB7AE52DD14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5254231" y="1921483"/>
            <a:ext cx="841769" cy="276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814CAB-2CF7-4178-A271-754B3F591D9B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6096000" y="1921483"/>
            <a:ext cx="841769" cy="276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000092-506D-42D1-A96E-8D1B3B5771DC}"/>
              </a:ext>
            </a:extLst>
          </p:cNvPr>
          <p:cNvCxnSpPr>
            <a:stCxn id="17" idx="2"/>
          </p:cNvCxnSpPr>
          <p:nvPr/>
        </p:nvCxnSpPr>
        <p:spPr>
          <a:xfrm flipH="1">
            <a:off x="1895475" y="2665380"/>
            <a:ext cx="406824" cy="373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8AC6A4-BBCC-4225-B0B1-6DC79EDDF455}"/>
              </a:ext>
            </a:extLst>
          </p:cNvPr>
          <p:cNvCxnSpPr>
            <a:cxnSpLocks/>
            <a:stCxn id="17" idx="2"/>
            <a:endCxn id="17" idx="2"/>
          </p:cNvCxnSpPr>
          <p:nvPr/>
        </p:nvCxnSpPr>
        <p:spPr>
          <a:xfrm>
            <a:off x="2302299" y="26653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C4AFBD-8A35-4F60-B73D-587DDA55548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302299" y="2665380"/>
            <a:ext cx="402801" cy="373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150AAD-C83B-4040-B9BB-E9AE383D13EC}"/>
              </a:ext>
            </a:extLst>
          </p:cNvPr>
          <p:cNvSpPr txBox="1"/>
          <p:nvPr/>
        </p:nvSpPr>
        <p:spPr>
          <a:xfrm>
            <a:off x="1667038" y="303847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19B572-45A8-40CC-BAE8-35D055384F7C}"/>
              </a:ext>
            </a:extLst>
          </p:cNvPr>
          <p:cNvSpPr txBox="1"/>
          <p:nvPr/>
        </p:nvSpPr>
        <p:spPr>
          <a:xfrm>
            <a:off x="2582095" y="30596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9F5C4C5-232E-4B81-B700-A41B50B0E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64" y="2659743"/>
            <a:ext cx="1371719" cy="8779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F3ADD07-6DF7-4A79-A906-4565248A6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101" y="2659743"/>
            <a:ext cx="1371719" cy="8779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B6E755B-394C-4227-9C6C-9EA251221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122" y="2659743"/>
            <a:ext cx="1371719" cy="8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7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BF4C62-78AB-40EB-A696-4CE8B72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9000" dirty="0"/>
              <a:t>Project</a:t>
            </a:r>
            <a:br>
              <a:rPr lang="en-US" sz="9000" dirty="0"/>
            </a:br>
            <a:r>
              <a:rPr lang="en-US" sz="9000" dirty="0"/>
              <a:t>Results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5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C18FE-BF54-457D-81AC-BA98B6F4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89" y="1924039"/>
            <a:ext cx="9969910" cy="2060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Where do we go </a:t>
            </a:r>
            <a:br>
              <a:rPr lang="en-US" dirty="0"/>
            </a:br>
            <a:r>
              <a:rPr lang="en-US" dirty="0"/>
              <a:t>from here?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4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6156-3130-4E33-9A48-74ADA204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7"/>
            <a:ext cx="7629525" cy="867972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region specific analysis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7B2455-3761-41F1-AE90-01CF0C5B65D4}"/>
              </a:ext>
            </a:extLst>
          </p:cNvPr>
          <p:cNvSpPr txBox="1">
            <a:spLocks/>
          </p:cNvSpPr>
          <p:nvPr/>
        </p:nvSpPr>
        <p:spPr>
          <a:xfrm>
            <a:off x="0" y="869169"/>
            <a:ext cx="11772901" cy="867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Prolonged trade deficits/surplus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B009E7-D737-411E-989B-48AB05085EB4}"/>
              </a:ext>
            </a:extLst>
          </p:cNvPr>
          <p:cNvSpPr txBox="1">
            <a:spLocks/>
          </p:cNvSpPr>
          <p:nvPr/>
        </p:nvSpPr>
        <p:spPr>
          <a:xfrm>
            <a:off x="-1" y="1737141"/>
            <a:ext cx="7267575" cy="867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BC8B55-F6DC-4A5C-A221-EC0849561B4B}"/>
              </a:ext>
            </a:extLst>
          </p:cNvPr>
          <p:cNvSpPr txBox="1">
            <a:spLocks/>
          </p:cNvSpPr>
          <p:nvPr/>
        </p:nvSpPr>
        <p:spPr>
          <a:xfrm>
            <a:off x="0" y="1737141"/>
            <a:ext cx="8486775" cy="867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Other inequality indicators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14F043F-B0E3-4CC1-A5DF-FD3F22807FBF}"/>
              </a:ext>
            </a:extLst>
          </p:cNvPr>
          <p:cNvSpPr txBox="1">
            <a:spLocks/>
          </p:cNvSpPr>
          <p:nvPr/>
        </p:nvSpPr>
        <p:spPr>
          <a:xfrm>
            <a:off x="0" y="2608704"/>
            <a:ext cx="10296525" cy="867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Urban versus rural inequality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1A9D75-0A63-4ECB-A283-B0EE0FBF0AC0}"/>
              </a:ext>
            </a:extLst>
          </p:cNvPr>
          <p:cNvSpPr txBox="1">
            <a:spLocks/>
          </p:cNvSpPr>
          <p:nvPr/>
        </p:nvSpPr>
        <p:spPr>
          <a:xfrm>
            <a:off x="0" y="3693669"/>
            <a:ext cx="11144250" cy="1309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New Zealand’s trade and </a:t>
            </a:r>
          </a:p>
          <a:p>
            <a:pPr algn="l"/>
            <a:r>
              <a:rPr lang="en-US" sz="4800" dirty="0"/>
              <a:t>Educational inequality</a:t>
            </a:r>
          </a:p>
        </p:txBody>
      </p:sp>
    </p:spTree>
    <p:extLst>
      <p:ext uri="{BB962C8B-B14F-4D97-AF65-F5344CB8AC3E}">
        <p14:creationId xmlns:p14="http://schemas.microsoft.com/office/powerpoint/2010/main" val="421457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2FCA3-D64D-424E-81E4-3F0EB4F8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632" y="1010264"/>
            <a:ext cx="8110584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Questions comments</a:t>
            </a:r>
            <a:br>
              <a:rPr lang="en-US" dirty="0"/>
            </a:br>
            <a:r>
              <a:rPr lang="en-US" dirty="0"/>
              <a:t>concerns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22559-A030-4E88-AF3B-92E91D78C523}"/>
              </a:ext>
            </a:extLst>
          </p:cNvPr>
          <p:cNvSpPr txBox="1"/>
          <p:nvPr/>
        </p:nvSpPr>
        <p:spPr>
          <a:xfrm>
            <a:off x="9801149" y="6163429"/>
            <a:ext cx="271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823978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142</Words>
  <Application>Microsoft Office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Crop</vt:lpstr>
      <vt:lpstr>Inequality and the  trade balance: an uneven connection?</vt:lpstr>
      <vt:lpstr>PURPOSE AND DATA</vt:lpstr>
      <vt:lpstr>Measures of  inequality</vt:lpstr>
      <vt:lpstr>Measures of  trade</vt:lpstr>
      <vt:lpstr>Project Results</vt:lpstr>
      <vt:lpstr>Where do we go  from here?</vt:lpstr>
      <vt:lpstr>region specific analysis</vt:lpstr>
      <vt:lpstr>Questions comments 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Inequality and the  trade balance: an uneven connection?</dc:title>
  <dc:creator>Asher (GOD)</dc:creator>
  <cp:lastModifiedBy>Asher (GOD)</cp:lastModifiedBy>
  <cp:revision>4</cp:revision>
  <dcterms:created xsi:type="dcterms:W3CDTF">2019-12-18T01:38:24Z</dcterms:created>
  <dcterms:modified xsi:type="dcterms:W3CDTF">2019-12-18T02:37:40Z</dcterms:modified>
</cp:coreProperties>
</file>