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65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070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2963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96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40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73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100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162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07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92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269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090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756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11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04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E1F2-42FD-430C-A7E8-1CF52B5DCE69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EA83C4-C567-46EE-AE10-C62F8CCA76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207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11494C-D719-06EE-F1ED-93F43488F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Pizzaház Pizzázó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3BA13E-A3CC-16BC-E516-DF361E8EC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Készítették: Vörös Bence, Márton Kristóf</a:t>
            </a:r>
          </a:p>
        </p:txBody>
      </p:sp>
    </p:spTree>
    <p:extLst>
      <p:ext uri="{BB962C8B-B14F-4D97-AF65-F5344CB8AC3E}">
        <p14:creationId xmlns:p14="http://schemas.microsoft.com/office/powerpoint/2010/main" val="1551839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A88CB-9614-8938-B594-EC0EE6AF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/>
              <a:t>Tartalomjegyzék</a:t>
            </a:r>
            <a:endParaRPr lang="hu-HU" dirty="0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EE6A7-C48C-D600-20E4-716D0085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hu-HU" dirty="0"/>
              <a:t>Főoldal</a:t>
            </a:r>
          </a:p>
          <a:p>
            <a:r>
              <a:rPr lang="hu-HU" dirty="0"/>
              <a:t>Egyéni pizzák oldala</a:t>
            </a:r>
          </a:p>
          <a:p>
            <a:r>
              <a:rPr lang="hu-HU" dirty="0"/>
              <a:t>Éttermeink oldala</a:t>
            </a:r>
          </a:p>
          <a:p>
            <a:r>
              <a:rPr lang="hu-HU"/>
              <a:t>Célunk </a:t>
            </a:r>
            <a:endParaRPr lang="hu-HU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493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56699690-9394-3050-3384-43486136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A7BE21-6854-AE8B-0716-1BADBB38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/>
              <a:t>Főoldalunk célja az, hogy bevezesse az oda ellátogatókat a pizzák világába és kedvet kapjanak annak fogyasztásához.</a:t>
            </a:r>
          </a:p>
          <a:p>
            <a:r>
              <a:rPr lang="hu-HU" dirty="0"/>
              <a:t>Ennek érdekében sok figyelemfelkeltő képet tettünk be, amitől az ember kedvet kap a weboldal további részének megtekintéséhez.</a:t>
            </a:r>
          </a:p>
          <a:p>
            <a:r>
              <a:rPr lang="hu-HU" dirty="0"/>
              <a:t>Kezdésnek tettünk egy </a:t>
            </a:r>
            <a:r>
              <a:rPr lang="hu-HU" dirty="0" err="1"/>
              <a:t>carouselt</a:t>
            </a:r>
            <a:r>
              <a:rPr lang="hu-HU" dirty="0"/>
              <a:t>, majd kártyák segítségével pár pizzát is bevezettünk.</a:t>
            </a:r>
          </a:p>
          <a:p>
            <a:r>
              <a:rPr lang="hu-HU" dirty="0"/>
              <a:t>Ezután részletesebben ismertettük ezt a pár pizzát, azok feltétjei és árai leírásával.</a:t>
            </a:r>
          </a:p>
          <a:p>
            <a:r>
              <a:rPr lang="hu-HU" dirty="0"/>
              <a:t>Ezen információk láttán a felhasználót elkezdheti komolyabban is érdekelni az oldal további tartalma.</a:t>
            </a:r>
          </a:p>
        </p:txBody>
      </p:sp>
    </p:spTree>
    <p:extLst>
      <p:ext uri="{BB962C8B-B14F-4D97-AF65-F5344CB8AC3E}">
        <p14:creationId xmlns:p14="http://schemas.microsoft.com/office/powerpoint/2010/main" val="2781598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F32ABF-9767-5138-E8AB-50D0B90B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r>
              <a:rPr lang="hu-HU" dirty="0"/>
              <a:t>Ez az oldal lehetőséget nyújt arra, hogy a vevők saját maguk válasszák ki a feltéteket a pizzára.</a:t>
            </a:r>
          </a:p>
          <a:p>
            <a:r>
              <a:rPr lang="hu-HU" dirty="0"/>
              <a:t>A vevőnek lehetősége van kiválasztani a pizza tésztáját, a szószt, zöldségfélék és húsfélék közül is választhat. Ez az opció jól jöhet azoknak, akiknek esetleg egyik étlapon lévő pizza sem felel meg.</a:t>
            </a:r>
          </a:p>
          <a:p>
            <a:r>
              <a:rPr lang="hu-HU" dirty="0"/>
              <a:t>Lehetőség van gyerekméretű és felnőttméretű pizza választására is.</a:t>
            </a:r>
          </a:p>
          <a:p>
            <a:r>
              <a:rPr lang="hu-HU" dirty="0"/>
              <a:t>Alább felsoroltuk az étlapon lévő összes pizzát, azok árát gyerek- és felnőttméretű pizzával egyaránt.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B54467-EA1D-C762-1654-503764FD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1471083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Egyedi pizzák oldala</a:t>
            </a: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DB8F2C5A-F9F0-A934-B7D7-3945485E5EB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594600" y="2855678"/>
            <a:ext cx="4343400" cy="3678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689665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6136C1-F4AB-BF87-23C0-5CB5AEBD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009" y="235446"/>
            <a:ext cx="8596668" cy="3688853"/>
          </a:xfrm>
        </p:spPr>
        <p:txBody>
          <a:bodyPr anchor="ctr">
            <a:normAutofit/>
          </a:bodyPr>
          <a:lstStyle/>
          <a:p>
            <a:r>
              <a:rPr lang="hu-HU" dirty="0"/>
              <a:t>Ezen az oldalon bemutatjuk éttermeinket a látogatóknak.</a:t>
            </a:r>
          </a:p>
          <a:p>
            <a:r>
              <a:rPr lang="hu-HU" dirty="0"/>
              <a:t>A legelején egy </a:t>
            </a:r>
            <a:r>
              <a:rPr lang="hu-HU" dirty="0" err="1"/>
              <a:t>carousel</a:t>
            </a:r>
            <a:r>
              <a:rPr lang="hu-HU" dirty="0"/>
              <a:t> segítségével egy kis betekintést lehet nyerni a pizzériák belső helységébe.</a:t>
            </a:r>
          </a:p>
          <a:p>
            <a:r>
              <a:rPr lang="hu-HU" dirty="0"/>
              <a:t>Alatta mindkét éttermünk legfontosabb adatait ismertetjük. Ezek között vannak a nyitva tartások és a helyszínek.</a:t>
            </a:r>
          </a:p>
          <a:p>
            <a:r>
              <a:rPr lang="hu-HU" dirty="0"/>
              <a:t>Közöljük még a házhozszállítási díjakat is, illetve a mindkét pizzázó telefonszámát is ismertetjük, ha a vevőnek lenne valamilyen kérése felénk.</a:t>
            </a:r>
          </a:p>
          <a:p>
            <a:r>
              <a:rPr lang="hu-HU" sz="1800" b="0" strike="noStrike" spc="-1" dirty="0">
                <a:solidFill>
                  <a:srgbClr val="404040"/>
                </a:solidFill>
                <a:latin typeface="Trebuchet MS"/>
              </a:rPr>
              <a:t>Az alján lehetőség van a pizza házhoz szállítását kérni. Ezt egy </a:t>
            </a:r>
            <a:r>
              <a:rPr lang="hu-HU" sz="1800" b="0" strike="noStrike" spc="-1" dirty="0" err="1">
                <a:solidFill>
                  <a:srgbClr val="404040"/>
                </a:solidFill>
                <a:latin typeface="Trebuchet MS"/>
              </a:rPr>
              <a:t>formmal</a:t>
            </a:r>
            <a:r>
              <a:rPr lang="hu-HU" sz="1800" b="0" strike="noStrike" spc="-1" dirty="0">
                <a:solidFill>
                  <a:srgbClr val="404040"/>
                </a:solidFill>
                <a:latin typeface="Trebuchet MS"/>
              </a:rPr>
              <a:t> és Google </a:t>
            </a:r>
            <a:r>
              <a:rPr lang="hu-HU" sz="1800" b="0" strike="noStrike" spc="-1" dirty="0" err="1">
                <a:solidFill>
                  <a:srgbClr val="404040"/>
                </a:solidFill>
                <a:latin typeface="Trebuchet MS"/>
              </a:rPr>
              <a:t>Maps</a:t>
            </a:r>
            <a:r>
              <a:rPr lang="hu-HU" sz="1800" b="0" strike="noStrike" spc="-1" dirty="0">
                <a:solidFill>
                  <a:srgbClr val="404040"/>
                </a:solidFill>
                <a:latin typeface="Trebuchet MS"/>
              </a:rPr>
              <a:t> API-</a:t>
            </a:r>
            <a:r>
              <a:rPr lang="hu-HU" sz="1800" b="0" strike="noStrike" spc="-1" dirty="0" err="1">
                <a:solidFill>
                  <a:srgbClr val="404040"/>
                </a:solidFill>
                <a:latin typeface="Trebuchet MS"/>
              </a:rPr>
              <a:t>al</a:t>
            </a:r>
            <a:r>
              <a:rPr lang="hu-HU" sz="1800" b="0" strike="noStrike" spc="-1" dirty="0">
                <a:solidFill>
                  <a:srgbClr val="404040"/>
                </a:solidFill>
                <a:latin typeface="Trebuchet MS"/>
              </a:rPr>
              <a:t> oldottuk meg.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66FAB4-B3E2-573F-6E59-B7EDAAD8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hu-HU" sz="4400">
                <a:solidFill>
                  <a:schemeClr val="bg1"/>
                </a:solidFill>
              </a:rPr>
              <a:t>Éttermeink oldala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5000C67E-6786-151E-A521-EABE0478523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069546" y="3521470"/>
            <a:ext cx="6953760" cy="1476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3909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C108F3-7E42-CEEC-8C4C-A1E59181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hu-HU" dirty="0"/>
              <a:t>Célunk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5CCFCF-2120-7209-9F45-C1AA1A095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hu-HU" sz="2000" dirty="0"/>
              <a:t>Az oldallal az volt a célunk, hogy pizzakészítő cégünket jobban megismertessük az emberekkel, szélesebb körökben is kedvet kapjanak eljönni hozzánk, vagy rendelni tőlünk, illetve hogy minél többen megtapasztalhassák a pizzáink csodálatos ízvilágát. 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198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Szövegdoboz 1">
            <a:extLst>
              <a:ext uri="{FF2B5EF4-FFF2-40B4-BE49-F238E27FC236}">
                <a16:creationId xmlns:a16="http://schemas.microsoft.com/office/drawing/2014/main" id="{80F59A22-DF11-C0B9-8BE7-A4A7A0758D8D}"/>
              </a:ext>
            </a:extLst>
          </p:cNvPr>
          <p:cNvSpPr txBox="1"/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82042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306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Dimenzió</vt:lpstr>
      <vt:lpstr>Pizzaház Pizzázó</vt:lpstr>
      <vt:lpstr>Tartalomjegyzék</vt:lpstr>
      <vt:lpstr>Főoldal</vt:lpstr>
      <vt:lpstr>Egyedi pizzák oldala</vt:lpstr>
      <vt:lpstr>Éttermeink oldala</vt:lpstr>
      <vt:lpstr>Célunk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Pizzaház Pizzázó</dc:title>
  <dc:creator>Márton Zsolt</dc:creator>
  <cp:lastModifiedBy>Márton Zsolt</cp:lastModifiedBy>
  <cp:revision>5</cp:revision>
  <dcterms:created xsi:type="dcterms:W3CDTF">2022-05-08T20:08:43Z</dcterms:created>
  <dcterms:modified xsi:type="dcterms:W3CDTF">2022-05-08T21:56:43Z</dcterms:modified>
</cp:coreProperties>
</file>