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8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F883A-FEBB-BC3D-D192-4EA00BADB9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CF980-A81D-5AFB-4A09-9E6B30E39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C7DD-EFE2-0679-1447-1D65317B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F90F5-4E8F-C437-1438-6B5AC104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7CE63-5B0A-4F5D-6D52-C2731DBD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48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B9FD-2A43-1FE1-AD51-9F094DFF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7C7C8-7A6A-E904-2DFF-B37A445E27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300CB-821E-A78C-F8B9-5E3DA422D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B462-53A1-980F-44D8-96C49ED28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07A9C-11A2-4ADF-1888-124BE6758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82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3109BB-6E3C-C0DB-0991-B15D439385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8A75C-73EE-C4C0-E839-8DF0BBCC1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1E9DF-CE46-3001-4BE7-2F9186DC6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0B06-83A8-09DE-823A-406F386F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56E1A-8C87-1E14-A8B7-AD4D64FE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19821-1A68-2839-98B0-3225A9E51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86419-4980-801D-9915-10A2346CE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6B447-9E54-DE2C-329C-F92939AE6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B7A6-0229-C592-2E76-74E9F04B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FF7F9-B849-524D-0019-F5972B425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6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BE857-1A13-7B4A-01B5-C89F917A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8C12E-0BA7-1C57-C553-4A6422EF6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5C1AD-F9EB-61EC-7F63-4E493A6A4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23604-FDF0-E294-EA69-CB1941C0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13535-A8C2-2E5C-8C2E-6E93302A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30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2FC9E-AEB1-B28A-5BE2-E79533C5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EEFBD-939C-7653-5DC6-444DB1FF7B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738D40-A1EC-7C81-5418-8BE3AB8A2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07557-D309-67AA-B8A3-6B61ECED6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51278-0742-EE88-E837-8A7B6F39C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94E67-C1F8-7067-3CA9-B449ECFA7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272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6A0C-E892-D68C-CC61-C919D2E6D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580B5-BD45-889C-053A-1DF8E2B10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B404F-3359-4A49-6616-79E5AF90F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414A7-3969-3CB6-E51D-013B8E996F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CD81E6-9967-2179-321D-1899D1B92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E195A3-212E-FBA1-D334-6164CC96D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3A682B-CEE9-BC3B-F537-4A43A9F4E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9B337B-F469-0A44-86A4-F0EBC108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07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A7949-3C34-F7F7-6C7A-343D97C2F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655E34-93B7-6827-CCCE-3D358D3F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065E44-5C13-EBD0-941F-9576DAF65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09814-C2CD-D5B8-6272-7681246D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55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EEA2A-22B8-8B2A-C1FC-12DE88789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D5B82B-C3F5-D24A-B150-F8556323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18A4D-E0AB-EDF8-3D6B-A03BB43A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8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C584-A7E8-BDD6-D82B-98ED5799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B9DEE-DDC0-4D06-79F6-38C9C4A5D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4CEBC-34FA-28BD-5F59-FA025BAEC1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50A9CC-BE78-70EC-7011-E5539CC53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AE701-A79C-E78F-A163-3201ED771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29A34-3EFB-563A-740C-118083AD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AACCA-84E8-1469-86EF-8440BB29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C0FA2-B999-9CC4-2921-E1CD6EC1C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DEA3E-5839-A222-06F9-8181EC30D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40E57-C2A0-58AB-1BA3-AD3ECE3ED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710F9-2810-A964-CF6F-348597FF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6CBF4-759B-D66F-A105-1CF88951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575109-ECAE-F440-F3D5-12743A5B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0A326-F8D6-8B12-BE0E-DB4DD36AC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6A6EB-B4E5-E166-4EA8-3CAF5C28B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6511C-106B-46AD-ACA3-351956177F06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22B3D-FCD1-ECF4-5EDB-5DE49A877D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5C982-B4C9-2632-DDB4-3E8DA5548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A7CE0-7B9F-4A01-9AFF-3A09CD66D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09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D799-A03A-0E29-CB83-FB28FBA663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7EB4D2-F8AB-174B-E7E5-F48732441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3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Brandon</cp:lastModifiedBy>
  <cp:revision>1</cp:revision>
  <dcterms:created xsi:type="dcterms:W3CDTF">2022-09-13T01:13:17Z</dcterms:created>
  <dcterms:modified xsi:type="dcterms:W3CDTF">2022-09-13T01:13:38Z</dcterms:modified>
</cp:coreProperties>
</file>