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1ABB-DD3B-43E7-A0A5-DAB71CD8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66AD9-CCF7-46CB-B63E-D6F07D23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DB2FF-8FAE-4DE3-ACA2-D5E7AD3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788699-9EB5-4E7B-8431-A6EE716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98EE2-8C18-4F2B-A589-ECD8767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58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E2508-544B-44E4-A62B-E244ECFA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328E03-E052-47D8-B265-DEA30777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C24E0-8D91-4F4E-8234-32C0905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4B0D92-69D7-4D0B-B2D8-05499D3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03837-6D75-418D-AC29-8FFDE03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5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9F74D1-B980-44EC-B4FD-06BFD504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39A66-9669-4255-A91D-E3EB43A1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98E1-FBC3-4440-B09B-3953FC9D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26188C-5554-4DF2-9A68-FDBE7D59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D52CB-05DD-4C6A-BEEC-94299F37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791FF-D13E-47BB-8766-D2A8840D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F6FB0-F9BC-4D1C-93C4-A2D32127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A0F89-E3E8-430D-B5B4-82D73AB0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0837EE-E709-4B74-AB50-8D546CD2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6B95B-F604-47AA-B855-56DC11AA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8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237FA-6C3A-4126-AFB0-49C86FC3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88393-97B2-437B-98C1-E49A3DE5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A95F-4A08-414B-B255-2FA60FE8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FBDDE-46DF-403F-9A7D-E121D415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029F7-2A80-41FF-881B-BB8D1CB5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3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63ED5-AA76-44F2-8683-798D75F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A2A16-F8F0-44BE-8D94-EA860D395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3424C1-D6B0-4F6E-9200-6BE2D5F0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46127-FD1A-4678-BCA9-BB6BDD16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A04954-292E-436A-AC7F-3696ECC2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E102D-E13B-47A7-BB15-418A16AB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27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86A22-25DF-442B-9AB3-2B6479D8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88CDBF-5F48-4B97-A051-EC355B9B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006C3C-4264-44A5-B135-91AF33B7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5F5510-A1A1-41C5-9CDD-E1433C5BD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99E89C-00C7-4E65-9290-574B5473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888915-B173-4AEA-AF64-3B29CCB4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A0876A-A21B-4559-B08A-2136EA10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EEB064-4B16-47AB-B2CA-E75B8904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1380F-CED1-49D2-8A41-20A8ACE1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504421-5C7D-482D-B4E1-8AA87A3F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4EBEC8-4D5B-4A24-A1A7-A1F50138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8A5DE3-5ECC-4AFB-800E-39E1A6BD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8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A5566B-6DC8-4F3E-AA5D-874003A0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72ACE-0646-4ED3-A787-8791618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D7DC0B-7A5F-4280-B1A9-BC17DA91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1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46DCE-E000-474A-8D00-4ABBC1A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09A0-699B-479E-8DF9-AD432163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CDF04E-DA59-4099-B5BA-6EE5EB8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E9DDF-6C08-4CDA-86C8-8A2832D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3C595-D56E-4248-BCE8-5EABBDB8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11CD5E-915A-4C2F-8088-4B2ADAEF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8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3E815-D5F0-4F3D-A7AA-91013421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68B196-CE83-42F8-9076-A93E431CB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E90586-71F5-40CF-B7E6-A80361C4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4F243-0F2C-4EE6-BC59-54ABA3F0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0AED07-ACE0-4EC8-B935-01479A77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4B965-0DEC-4215-9516-BA5F9899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0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FEA4B3-5694-49F9-B292-62254F1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D4CFE7-3DE2-4AD2-ADCC-EFFB8F2E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07E72-0C5D-40F3-B6EA-CAED003A9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1B93-B449-47ED-AF68-068F72F99EF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70DC3-4732-436A-8AEC-CB3D43854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70C9C-39F8-4E32-9FBE-914AF61BE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86EF-5248-42F8-920A-50B8C01C8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9A77FA-3ADA-4277-8C58-6DCB31CF7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741"/>
            <a:ext cx="12192000" cy="64022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3B7E42-9FC3-4650-8D1B-4105BAE10298}"/>
              </a:ext>
            </a:extLst>
          </p:cNvPr>
          <p:cNvSpPr txBox="1"/>
          <p:nvPr/>
        </p:nvSpPr>
        <p:spPr>
          <a:xfrm>
            <a:off x="4246166" y="455741"/>
            <a:ext cx="369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L’évolution du chiffre d’affaire globale</a:t>
            </a:r>
          </a:p>
          <a:p>
            <a:pPr algn="ctr"/>
            <a:r>
              <a:rPr lang="fr-FR" dirty="0"/>
              <a:t>Et ses composantes </a:t>
            </a:r>
          </a:p>
        </p:txBody>
      </p:sp>
    </p:spTree>
    <p:extLst>
      <p:ext uri="{BB962C8B-B14F-4D97-AF65-F5344CB8AC3E}">
        <p14:creationId xmlns:p14="http://schemas.microsoft.com/office/powerpoint/2010/main" val="12852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01DCD1-15AD-4197-8798-61A36E518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67875" cy="6857999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57F383-B8DC-433E-9882-B40535AB5116}"/>
              </a:ext>
            </a:extLst>
          </p:cNvPr>
          <p:cNvSpPr txBox="1"/>
          <p:nvPr/>
        </p:nvSpPr>
        <p:spPr>
          <a:xfrm>
            <a:off x="8677275" y="762000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Evolution du nombre de </a:t>
            </a:r>
          </a:p>
          <a:p>
            <a:pPr algn="ctr"/>
            <a:r>
              <a:rPr lang="fr-FR" b="1" dirty="0"/>
              <a:t>ventes et de visites sur le site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0C9A0D-A238-4DE6-81B6-9AD18F0E5E9B}"/>
              </a:ext>
            </a:extLst>
          </p:cNvPr>
          <p:cNvSpPr txBox="1"/>
          <p:nvPr/>
        </p:nvSpPr>
        <p:spPr>
          <a:xfrm>
            <a:off x="8883699" y="1800225"/>
            <a:ext cx="3101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Le site séduit de plus en plus,</a:t>
            </a:r>
          </a:p>
          <a:p>
            <a:pPr algn="ctr"/>
            <a:r>
              <a:rPr lang="fr-FR" dirty="0"/>
              <a:t>Mais ne parvient que rarement</a:t>
            </a:r>
          </a:p>
          <a:p>
            <a:pPr algn="ctr"/>
            <a:r>
              <a:rPr lang="fr-FR" dirty="0"/>
              <a:t>À conclure une vente</a:t>
            </a:r>
          </a:p>
        </p:txBody>
      </p:sp>
    </p:spTree>
    <p:extLst>
      <p:ext uri="{BB962C8B-B14F-4D97-AF65-F5344CB8AC3E}">
        <p14:creationId xmlns:p14="http://schemas.microsoft.com/office/powerpoint/2010/main" val="20209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F2B46E-2A00-433C-B02F-BEB571EB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7428" cy="68580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493CCC-9E24-43DD-B96D-CCD25366CBB8}"/>
              </a:ext>
            </a:extLst>
          </p:cNvPr>
          <p:cNvSpPr txBox="1"/>
          <p:nvPr/>
        </p:nvSpPr>
        <p:spPr>
          <a:xfrm>
            <a:off x="8087624" y="714375"/>
            <a:ext cx="392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Evolution du taux de conversion du site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3F1F1F-167D-4A3C-88E9-4EA1ABF033CF}"/>
              </a:ext>
            </a:extLst>
          </p:cNvPr>
          <p:cNvSpPr txBox="1"/>
          <p:nvPr/>
        </p:nvSpPr>
        <p:spPr>
          <a:xfrm>
            <a:off x="8248650" y="1647825"/>
            <a:ext cx="358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Une chute qui précède l’abandon de</a:t>
            </a:r>
          </a:p>
          <a:p>
            <a:pPr algn="ctr"/>
            <a:r>
              <a:rPr lang="fr-FR" dirty="0"/>
              <a:t>L’high-tech</a:t>
            </a:r>
          </a:p>
        </p:txBody>
      </p:sp>
    </p:spTree>
    <p:extLst>
      <p:ext uri="{BB962C8B-B14F-4D97-AF65-F5344CB8AC3E}">
        <p14:creationId xmlns:p14="http://schemas.microsoft.com/office/powerpoint/2010/main" val="7403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85F153-69DA-499B-B33B-D500C1FFC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817429" cy="6858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9E0761-E47C-46BE-88D4-8AB06569B53B}"/>
              </a:ext>
            </a:extLst>
          </p:cNvPr>
          <p:cNvSpPr txBox="1"/>
          <p:nvPr/>
        </p:nvSpPr>
        <p:spPr>
          <a:xfrm>
            <a:off x="8268543" y="876300"/>
            <a:ext cx="345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Le montant du panier par </a:t>
            </a:r>
          </a:p>
          <a:p>
            <a:pPr algn="ctr"/>
            <a:r>
              <a:rPr lang="fr-FR" b="1" dirty="0"/>
              <a:t>Rapport au temps passé sur le site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4B8B82-AAE2-42FD-965F-9856F7AC7D22}"/>
              </a:ext>
            </a:extLst>
          </p:cNvPr>
          <p:cNvSpPr txBox="1"/>
          <p:nvPr/>
        </p:nvSpPr>
        <p:spPr>
          <a:xfrm>
            <a:off x="8410575" y="2238375"/>
            <a:ext cx="333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Corrélation évidente, manque de </a:t>
            </a:r>
          </a:p>
          <a:p>
            <a:pPr algn="ctr"/>
            <a:r>
              <a:rPr lang="fr-FR" dirty="0"/>
              <a:t>Contexte temporel</a:t>
            </a:r>
          </a:p>
        </p:txBody>
      </p:sp>
    </p:spTree>
    <p:extLst>
      <p:ext uri="{BB962C8B-B14F-4D97-AF65-F5344CB8AC3E}">
        <p14:creationId xmlns:p14="http://schemas.microsoft.com/office/powerpoint/2010/main" val="37501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EDF69B-C534-408B-98C8-D630E65E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7426" cy="6858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51A9BA-6424-4424-9260-08F342BD4324}"/>
              </a:ext>
            </a:extLst>
          </p:cNvPr>
          <p:cNvSpPr txBox="1"/>
          <p:nvPr/>
        </p:nvSpPr>
        <p:spPr>
          <a:xfrm>
            <a:off x="8163255" y="790575"/>
            <a:ext cx="358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Evolution du temps passé sur le site</a:t>
            </a:r>
          </a:p>
          <a:p>
            <a:pPr algn="ctr"/>
            <a:r>
              <a:rPr lang="fr-FR" b="1" dirty="0"/>
              <a:t>Web lors d’un achat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9C66EC-FB2A-4A9E-B0CE-9AD6E597EFE9}"/>
              </a:ext>
            </a:extLst>
          </p:cNvPr>
          <p:cNvSpPr txBox="1"/>
          <p:nvPr/>
        </p:nvSpPr>
        <p:spPr>
          <a:xfrm>
            <a:off x="8296275" y="2305050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Globalement plus court, </a:t>
            </a:r>
          </a:p>
          <a:p>
            <a:r>
              <a:rPr lang="fr-FR" dirty="0"/>
              <a:t>Globalement plus étalé </a:t>
            </a:r>
          </a:p>
        </p:txBody>
      </p:sp>
    </p:spTree>
    <p:extLst>
      <p:ext uri="{BB962C8B-B14F-4D97-AF65-F5344CB8AC3E}">
        <p14:creationId xmlns:p14="http://schemas.microsoft.com/office/powerpoint/2010/main" val="1973619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Enzo Verrecchia</dc:creator>
  <cp:lastModifiedBy>Enzo Verrecchia</cp:lastModifiedBy>
  <cp:revision>2</cp:revision>
  <dcterms:created xsi:type="dcterms:W3CDTF">2023-10-25T08:26:20Z</dcterms:created>
  <dcterms:modified xsi:type="dcterms:W3CDTF">2023-10-25T08:32:12Z</dcterms:modified>
</cp:coreProperties>
</file>