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83" d="100"/>
          <a:sy n="83" d="100"/>
        </p:scale>
        <p:origin x="6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014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7189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61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35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9456FB-58F6-4BD2-9141-56EAD2F6D85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A9FFF6-6678-4D7A-8E84-2B4B135D2E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58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Individual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Vescan</a:t>
            </a:r>
            <a:r>
              <a:rPr lang="en-US" dirty="0" smtClean="0"/>
              <a:t> Antonia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4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3604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27208"/>
            <a:ext cx="9601200" cy="4383657"/>
          </a:xfrm>
        </p:spPr>
        <p:txBody>
          <a:bodyPr/>
          <a:lstStyle/>
          <a:p>
            <a:r>
              <a:rPr lang="en-US" sz="3000" dirty="0" smtClean="0"/>
              <a:t>Exercise 7.8</a:t>
            </a:r>
          </a:p>
          <a:p>
            <a:pPr marL="0" indent="0">
              <a:buNone/>
            </a:pPr>
            <a:r>
              <a:rPr lang="en-US" sz="3000" dirty="0"/>
              <a:t>Simplify the following Boolean functions of 4 variables given by their values 1, using Quine’s method.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500" dirty="0" smtClean="0"/>
              <a:t> </a:t>
            </a:r>
            <a:r>
              <a:rPr lang="en-US" sz="3000" dirty="0"/>
              <a:t>f8(1,1,1,1) = f8(1,1,1,0) = f8(1,1,0,0) = f8(1,0,0,0) = f8(0,0,0,0) = f8(0,0,1,0) = f8(1,0,1,1) = f8(0,0,1,1) </a:t>
            </a:r>
            <a:r>
              <a:rPr lang="en-US" sz="3000" dirty="0" smtClean="0"/>
              <a:t>= 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5329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7227"/>
            <a:ext cx="9601200" cy="1485900"/>
          </a:xfrm>
        </p:spPr>
        <p:txBody>
          <a:bodyPr/>
          <a:lstStyle/>
          <a:p>
            <a:r>
              <a:rPr lang="en-US" dirty="0"/>
              <a:t>Theoretical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17" y="1075208"/>
            <a:ext cx="5394709" cy="3417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76" y="3246164"/>
            <a:ext cx="5463396" cy="3551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6076" y="2769110"/>
            <a:ext cx="3761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Quine’s method: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1166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54989"/>
              </p:ext>
            </p:extLst>
          </p:nvPr>
        </p:nvGraphicFramePr>
        <p:xfrm>
          <a:off x="966788" y="276223"/>
          <a:ext cx="10626725" cy="338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5"/>
                <a:gridCol w="2125345"/>
                <a:gridCol w="2125345"/>
                <a:gridCol w="2125345"/>
                <a:gridCol w="2125345"/>
              </a:tblGrid>
              <a:tr h="376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,X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,X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,X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6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6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6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6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</a:tr>
              <a:tr h="376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6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6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63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5170" y="3950898"/>
            <a:ext cx="1055834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_  _  _  _      _  _ </a:t>
            </a:r>
            <a:r>
              <a:rPr lang="en-US" dirty="0"/>
              <a:t> </a:t>
            </a:r>
            <a:r>
              <a:rPr lang="en-US" dirty="0" smtClean="0"/>
              <a:t>   _       _  _                _  _  _          _                     _  _                  _</a:t>
            </a:r>
          </a:p>
          <a:p>
            <a:r>
              <a:rPr lang="en-US" sz="1900" dirty="0" smtClean="0"/>
              <a:t>f(X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,X</a:t>
            </a:r>
            <a:r>
              <a:rPr lang="en-US" sz="1900" baseline="-25000" dirty="0" smtClean="0"/>
              <a:t>2</a:t>
            </a:r>
            <a:r>
              <a:rPr lang="en-US" sz="1900" dirty="0" smtClean="0"/>
              <a:t>,X</a:t>
            </a:r>
            <a:r>
              <a:rPr lang="en-US" sz="1900" baseline="-25000" dirty="0" smtClean="0"/>
              <a:t>3</a:t>
            </a:r>
            <a:r>
              <a:rPr lang="en-US" sz="1900" dirty="0" smtClean="0"/>
              <a:t>,X</a:t>
            </a:r>
            <a:r>
              <a:rPr lang="en-US" sz="1900" baseline="-25000" dirty="0" smtClean="0"/>
              <a:t>4</a:t>
            </a:r>
            <a:r>
              <a:rPr lang="en-US" sz="1900" dirty="0" smtClean="0"/>
              <a:t>) = X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2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3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4</a:t>
            </a:r>
            <a:r>
              <a:rPr lang="en-US" sz="1900" dirty="0" smtClean="0"/>
              <a:t> V X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2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3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4 </a:t>
            </a:r>
            <a:r>
              <a:rPr lang="en-US" sz="1900" dirty="0" smtClean="0"/>
              <a:t>V X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2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3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4 </a:t>
            </a:r>
            <a:r>
              <a:rPr lang="en-US" sz="1900" dirty="0" smtClean="0"/>
              <a:t>V X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2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3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4</a:t>
            </a:r>
            <a:r>
              <a:rPr lang="en-US" sz="1900" dirty="0" smtClean="0"/>
              <a:t> V X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2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3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4</a:t>
            </a:r>
            <a:r>
              <a:rPr lang="en-US" sz="1900" dirty="0" smtClean="0"/>
              <a:t> V X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2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3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4</a:t>
            </a:r>
            <a:r>
              <a:rPr lang="en-US" sz="1900" dirty="0" smtClean="0"/>
              <a:t> V X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2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3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4</a:t>
            </a:r>
            <a:r>
              <a:rPr lang="en-US" sz="1900" dirty="0" smtClean="0"/>
              <a:t> V X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2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3</a:t>
            </a:r>
            <a:r>
              <a:rPr lang="en-US" sz="1900" dirty="0" smtClean="0"/>
              <a:t>X</a:t>
            </a:r>
            <a:r>
              <a:rPr lang="en-US" sz="1900" baseline="-25000" dirty="0" smtClean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0061" y="5184475"/>
            <a:ext cx="1056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ascending order, with respect to the number of “1” values in each group:</a:t>
            </a:r>
          </a:p>
          <a:p>
            <a:pPr algn="ctr"/>
            <a:r>
              <a:rPr lang="en-US" dirty="0" smtClean="0"/>
              <a:t>Sf = {(0,0,0,0), (1,0,0,0), (0,0,1,0),(1,1,0,0), (0,0,1,1), (1,1,1,0), (1,0,1,1), (1,1,1,1)}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7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088674"/>
              </p:ext>
            </p:extLst>
          </p:nvPr>
        </p:nvGraphicFramePr>
        <p:xfrm>
          <a:off x="741874" y="0"/>
          <a:ext cx="11352361" cy="691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553"/>
                <a:gridCol w="1315343"/>
                <a:gridCol w="1368310"/>
                <a:gridCol w="1430105"/>
                <a:gridCol w="1385966"/>
                <a:gridCol w="4599084"/>
              </a:tblGrid>
              <a:tr h="2026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Group: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X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X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X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X</a:t>
                      </a:r>
                      <a:r>
                        <a:rPr lang="en-US" sz="1500" baseline="-25000" dirty="0" smtClean="0"/>
                        <a:t>4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/>
                </a:tc>
              </a:tr>
              <a:tr h="2026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m0</a:t>
                      </a:r>
                      <a:endParaRPr lang="en-US" sz="1500" dirty="0"/>
                    </a:p>
                  </a:txBody>
                  <a:tcPr/>
                </a:tc>
              </a:tr>
              <a:tr h="202610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m8</a:t>
                      </a:r>
                      <a:endParaRPr lang="en-US" sz="1500" dirty="0"/>
                    </a:p>
                  </a:txBody>
                  <a:tcPr/>
                </a:tc>
              </a:tr>
              <a:tr h="202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m2</a:t>
                      </a:r>
                      <a:endParaRPr lang="en-US" sz="1500" dirty="0"/>
                    </a:p>
                  </a:txBody>
                  <a:tcPr/>
                </a:tc>
              </a:tr>
              <a:tr h="202610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III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m12</a:t>
                      </a:r>
                      <a:endParaRPr lang="en-US" sz="1500" dirty="0"/>
                    </a:p>
                  </a:txBody>
                  <a:tcPr/>
                </a:tc>
              </a:tr>
              <a:tr h="202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m3</a:t>
                      </a:r>
                      <a:endParaRPr lang="en-US" sz="1500" dirty="0"/>
                    </a:p>
                  </a:txBody>
                  <a:tcPr/>
                </a:tc>
              </a:tr>
              <a:tr h="202610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IV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m14</a:t>
                      </a:r>
                      <a:endParaRPr lang="en-US" sz="1500" dirty="0"/>
                    </a:p>
                  </a:txBody>
                  <a:tcPr/>
                </a:tc>
              </a:tr>
              <a:tr h="202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m11</a:t>
                      </a:r>
                      <a:endParaRPr lang="en-US" sz="1500" dirty="0"/>
                    </a:p>
                  </a:txBody>
                  <a:tcPr/>
                </a:tc>
              </a:tr>
              <a:tr h="2026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V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m15</a:t>
                      </a:r>
                      <a:endParaRPr lang="en-US" sz="1500" dirty="0"/>
                    </a:p>
                  </a:txBody>
                  <a:tcPr/>
                </a:tc>
              </a:tr>
              <a:tr h="506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VI=I+II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baseline="0" dirty="0" smtClean="0"/>
                        <a:t>  </a:t>
                      </a:r>
                      <a:r>
                        <a:rPr lang="en-US" sz="1550" dirty="0" smtClean="0"/>
                        <a:t>_  _</a:t>
                      </a:r>
                      <a:r>
                        <a:rPr lang="en-US" sz="1550" baseline="0" dirty="0" smtClean="0"/>
                        <a:t>  </a:t>
                      </a:r>
                      <a:r>
                        <a:rPr lang="en-US" sz="1550" dirty="0" smtClean="0"/>
                        <a:t>_</a:t>
                      </a:r>
                    </a:p>
                    <a:p>
                      <a:pPr algn="ctr"/>
                      <a:r>
                        <a:rPr lang="en-US" sz="1550" dirty="0" smtClean="0"/>
                        <a:t>m</a:t>
                      </a:r>
                      <a:r>
                        <a:rPr lang="en-US" sz="1550" baseline="-25000" dirty="0" smtClean="0"/>
                        <a:t>0</a:t>
                      </a:r>
                      <a:r>
                        <a:rPr lang="en-US" sz="1550" dirty="0" smtClean="0"/>
                        <a:t>Vm</a:t>
                      </a:r>
                      <a:r>
                        <a:rPr lang="en-US" sz="1550" baseline="-25000" dirty="0" smtClean="0"/>
                        <a:t>8 </a:t>
                      </a:r>
                      <a:r>
                        <a:rPr lang="en-US" sz="1550" dirty="0" smtClean="0"/>
                        <a:t>=  X</a:t>
                      </a:r>
                      <a:r>
                        <a:rPr lang="en-US" sz="1550" baseline="-25000" dirty="0" smtClean="0"/>
                        <a:t>2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3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4 </a:t>
                      </a:r>
                      <a:r>
                        <a:rPr lang="en-US" sz="1550" dirty="0" smtClean="0"/>
                        <a:t>= max</a:t>
                      </a:r>
                      <a:r>
                        <a:rPr lang="en-US" sz="1550" baseline="-25000" dirty="0" smtClean="0"/>
                        <a:t>1</a:t>
                      </a:r>
                      <a:endParaRPr lang="en-US" sz="1550" baseline="-25000" dirty="0"/>
                    </a:p>
                  </a:txBody>
                  <a:tcPr/>
                </a:tc>
              </a:tr>
              <a:tr h="5065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 smtClean="0"/>
                        <a:t>   _  _  _</a:t>
                      </a:r>
                    </a:p>
                    <a:p>
                      <a:pPr algn="ctr"/>
                      <a:r>
                        <a:rPr lang="en-US" sz="1550" dirty="0" smtClean="0"/>
                        <a:t>m</a:t>
                      </a:r>
                      <a:r>
                        <a:rPr lang="en-US" sz="1550" baseline="-25000" dirty="0" smtClean="0"/>
                        <a:t>0</a:t>
                      </a:r>
                      <a:r>
                        <a:rPr lang="en-US" sz="1550" dirty="0" smtClean="0"/>
                        <a:t>Vm</a:t>
                      </a:r>
                      <a:r>
                        <a:rPr lang="en-US" sz="1550" baseline="-25000" dirty="0" smtClean="0"/>
                        <a:t>2 </a:t>
                      </a:r>
                      <a:r>
                        <a:rPr lang="en-US" sz="1550" dirty="0" smtClean="0"/>
                        <a:t>= X</a:t>
                      </a:r>
                      <a:r>
                        <a:rPr lang="en-US" sz="1550" baseline="-25000" dirty="0" smtClean="0"/>
                        <a:t>1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2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4 </a:t>
                      </a:r>
                      <a:r>
                        <a:rPr lang="en-US" sz="1550" dirty="0" smtClean="0"/>
                        <a:t>= max</a:t>
                      </a:r>
                      <a:r>
                        <a:rPr lang="en-US" sz="1550" baseline="-25000" dirty="0" smtClean="0"/>
                        <a:t>2</a:t>
                      </a:r>
                      <a:endParaRPr lang="en-US" sz="1550" baseline="-25000" dirty="0"/>
                    </a:p>
                  </a:txBody>
                  <a:tcPr/>
                </a:tc>
              </a:tr>
              <a:tr h="506526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VII=II+III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 smtClean="0"/>
                        <a:t>        _  _</a:t>
                      </a:r>
                    </a:p>
                    <a:p>
                      <a:pPr algn="ctr"/>
                      <a:r>
                        <a:rPr lang="en-US" sz="1550" dirty="0" smtClean="0"/>
                        <a:t>m</a:t>
                      </a:r>
                      <a:r>
                        <a:rPr lang="en-US" sz="1550" baseline="-25000" dirty="0" smtClean="0"/>
                        <a:t>8</a:t>
                      </a:r>
                      <a:r>
                        <a:rPr lang="en-US" sz="1550" dirty="0" smtClean="0"/>
                        <a:t>Vm</a:t>
                      </a:r>
                      <a:r>
                        <a:rPr lang="en-US" sz="1550" baseline="-25000" dirty="0" smtClean="0"/>
                        <a:t>12 </a:t>
                      </a:r>
                      <a:r>
                        <a:rPr lang="en-US" sz="1550" dirty="0" smtClean="0"/>
                        <a:t>=</a:t>
                      </a:r>
                      <a:r>
                        <a:rPr lang="en-US" sz="1550" baseline="0" dirty="0" smtClean="0"/>
                        <a:t> 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1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3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4 </a:t>
                      </a:r>
                      <a:r>
                        <a:rPr lang="en-US" sz="1550" dirty="0" smtClean="0"/>
                        <a:t>= max</a:t>
                      </a:r>
                      <a:r>
                        <a:rPr lang="en-US" sz="1550" baseline="-25000" dirty="0" smtClean="0"/>
                        <a:t>3</a:t>
                      </a:r>
                      <a:endParaRPr lang="en-US" sz="1550" baseline="-25000" dirty="0"/>
                    </a:p>
                  </a:txBody>
                  <a:tcPr/>
                </a:tc>
              </a:tr>
              <a:tr h="202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50" dirty="0" smtClean="0"/>
                        <a:t>                                        _  _</a:t>
                      </a:r>
                    </a:p>
                    <a:p>
                      <a:pPr algn="ctr"/>
                      <a:r>
                        <a:rPr lang="en-US" sz="1550" dirty="0" smtClean="0"/>
                        <a:t>m</a:t>
                      </a:r>
                      <a:r>
                        <a:rPr lang="en-US" sz="1550" baseline="-25000" dirty="0" smtClean="0"/>
                        <a:t>2</a:t>
                      </a:r>
                      <a:r>
                        <a:rPr lang="en-US" sz="1550" dirty="0" smtClean="0"/>
                        <a:t>Vm</a:t>
                      </a:r>
                      <a:r>
                        <a:rPr lang="en-US" sz="1550" baseline="-25000" dirty="0" smtClean="0"/>
                        <a:t>3 </a:t>
                      </a:r>
                      <a:r>
                        <a:rPr lang="en-US" sz="1550" dirty="0" smtClean="0"/>
                        <a:t>= X</a:t>
                      </a:r>
                      <a:r>
                        <a:rPr lang="en-US" sz="1550" baseline="-25000" dirty="0" smtClean="0"/>
                        <a:t>1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2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3 </a:t>
                      </a:r>
                      <a:r>
                        <a:rPr lang="en-US" sz="1550" dirty="0" smtClean="0"/>
                        <a:t>=  max</a:t>
                      </a:r>
                      <a:r>
                        <a:rPr lang="en-US" sz="1550" baseline="-25000" dirty="0" smtClean="0"/>
                        <a:t>4</a:t>
                      </a:r>
                      <a:endParaRPr lang="en-US" sz="1550" baseline="-25000" dirty="0"/>
                    </a:p>
                  </a:txBody>
                  <a:tcPr/>
                </a:tc>
              </a:tr>
              <a:tr h="3784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VIII=</a:t>
                      </a:r>
                      <a:r>
                        <a:rPr lang="en-US" sz="1500" baseline="0" dirty="0" smtClean="0"/>
                        <a:t>III+IV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50" dirty="0" smtClean="0"/>
                        <a:t>                                                  _</a:t>
                      </a:r>
                    </a:p>
                    <a:p>
                      <a:pPr algn="ctr"/>
                      <a:r>
                        <a:rPr lang="en-US" sz="1550" dirty="0" smtClean="0"/>
                        <a:t>m</a:t>
                      </a:r>
                      <a:r>
                        <a:rPr lang="en-US" sz="1550" baseline="-25000" dirty="0" smtClean="0"/>
                        <a:t>12</a:t>
                      </a:r>
                      <a:r>
                        <a:rPr lang="en-US" sz="1550" dirty="0" smtClean="0"/>
                        <a:t>Vm</a:t>
                      </a:r>
                      <a:r>
                        <a:rPr lang="en-US" sz="1550" baseline="-25000" dirty="0" smtClean="0"/>
                        <a:t>14 </a:t>
                      </a:r>
                      <a:r>
                        <a:rPr lang="en-US" sz="1550" dirty="0" smtClean="0"/>
                        <a:t>= X</a:t>
                      </a:r>
                      <a:r>
                        <a:rPr lang="en-US" sz="1550" baseline="-25000" dirty="0" smtClean="0"/>
                        <a:t>1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2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4 </a:t>
                      </a:r>
                      <a:r>
                        <a:rPr lang="en-US" sz="1550" dirty="0" smtClean="0"/>
                        <a:t>= max</a:t>
                      </a:r>
                      <a:r>
                        <a:rPr lang="en-US" sz="1550" baseline="-25000" dirty="0" smtClean="0"/>
                        <a:t>5</a:t>
                      </a:r>
                      <a:endParaRPr lang="en-US" sz="1550" baseline="-25000" dirty="0"/>
                    </a:p>
                  </a:txBody>
                  <a:tcPr/>
                </a:tc>
              </a:tr>
              <a:tr h="433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50" dirty="0" smtClean="0"/>
                        <a:t>                                          _</a:t>
                      </a:r>
                    </a:p>
                    <a:p>
                      <a:pPr algn="ctr"/>
                      <a:r>
                        <a:rPr lang="en-US" sz="1550" dirty="0" smtClean="0"/>
                        <a:t>m</a:t>
                      </a:r>
                      <a:r>
                        <a:rPr lang="en-US" sz="1550" baseline="-25000" dirty="0" smtClean="0"/>
                        <a:t>3</a:t>
                      </a:r>
                      <a:r>
                        <a:rPr lang="en-US" sz="1550" dirty="0" smtClean="0"/>
                        <a:t>Vm</a:t>
                      </a:r>
                      <a:r>
                        <a:rPr lang="en-US" sz="1550" baseline="-25000" dirty="0" smtClean="0"/>
                        <a:t>11 </a:t>
                      </a:r>
                      <a:r>
                        <a:rPr lang="en-US" sz="1550" dirty="0" smtClean="0"/>
                        <a:t>= X</a:t>
                      </a:r>
                      <a:r>
                        <a:rPr lang="en-US" sz="1550" baseline="-25000" dirty="0" smtClean="0"/>
                        <a:t>2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3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4 </a:t>
                      </a:r>
                      <a:r>
                        <a:rPr lang="en-US" sz="1550" dirty="0" smtClean="0"/>
                        <a:t>= max</a:t>
                      </a:r>
                      <a:r>
                        <a:rPr lang="en-US" sz="1550" baseline="-25000" dirty="0" smtClean="0"/>
                        <a:t>6</a:t>
                      </a:r>
                      <a:endParaRPr lang="en-US" sz="1550" baseline="-25000" dirty="0"/>
                    </a:p>
                  </a:txBody>
                  <a:tcPr/>
                </a:tc>
              </a:tr>
              <a:tr h="1752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IX=IV+V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 smtClean="0"/>
                        <a:t>m</a:t>
                      </a:r>
                      <a:r>
                        <a:rPr lang="en-US" sz="1550" baseline="-25000" dirty="0" smtClean="0"/>
                        <a:t>14</a:t>
                      </a:r>
                      <a:r>
                        <a:rPr lang="en-US" sz="1550" dirty="0" smtClean="0"/>
                        <a:t>Vm</a:t>
                      </a:r>
                      <a:r>
                        <a:rPr lang="en-US" sz="1550" baseline="-25000" dirty="0" smtClean="0"/>
                        <a:t>15 </a:t>
                      </a:r>
                      <a:r>
                        <a:rPr lang="en-US" sz="1550" dirty="0" smtClean="0"/>
                        <a:t>= X</a:t>
                      </a:r>
                      <a:r>
                        <a:rPr lang="en-US" sz="1550" baseline="-25000" dirty="0" smtClean="0"/>
                        <a:t>1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2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3 </a:t>
                      </a:r>
                      <a:r>
                        <a:rPr lang="en-US" sz="1550" dirty="0" smtClean="0"/>
                        <a:t>= max</a:t>
                      </a:r>
                      <a:r>
                        <a:rPr lang="en-US" sz="1550" baseline="-25000" dirty="0" smtClean="0"/>
                        <a:t>7</a:t>
                      </a:r>
                      <a:endParaRPr lang="en-US" sz="1550" baseline="-25000" dirty="0"/>
                    </a:p>
                  </a:txBody>
                  <a:tcPr/>
                </a:tc>
              </a:tr>
              <a:tr h="17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 smtClean="0"/>
                        <a:t>m</a:t>
                      </a:r>
                      <a:r>
                        <a:rPr lang="en-US" sz="1550" baseline="-25000" dirty="0" smtClean="0"/>
                        <a:t>11</a:t>
                      </a:r>
                      <a:r>
                        <a:rPr lang="en-US" sz="1550" dirty="0" smtClean="0"/>
                        <a:t>Vm</a:t>
                      </a:r>
                      <a:r>
                        <a:rPr lang="en-US" sz="1550" baseline="-25000" dirty="0" smtClean="0"/>
                        <a:t>15 </a:t>
                      </a:r>
                      <a:r>
                        <a:rPr lang="en-US" sz="1550" dirty="0" smtClean="0"/>
                        <a:t>= X</a:t>
                      </a:r>
                      <a:r>
                        <a:rPr lang="en-US" sz="1550" baseline="-25000" dirty="0" smtClean="0"/>
                        <a:t>1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3</a:t>
                      </a:r>
                      <a:r>
                        <a:rPr lang="en-US" sz="1550" dirty="0" smtClean="0"/>
                        <a:t>X</a:t>
                      </a:r>
                      <a:r>
                        <a:rPr lang="en-US" sz="1550" baseline="-25000" dirty="0" smtClean="0"/>
                        <a:t>4 </a:t>
                      </a:r>
                      <a:r>
                        <a:rPr lang="en-US" sz="1550" dirty="0" smtClean="0"/>
                        <a:t>= max</a:t>
                      </a:r>
                      <a:r>
                        <a:rPr lang="en-US" sz="1550" baseline="-25000" dirty="0" smtClean="0"/>
                        <a:t>8</a:t>
                      </a:r>
                      <a:endParaRPr lang="en-US" sz="155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93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71754"/>
              </p:ext>
            </p:extLst>
          </p:nvPr>
        </p:nvGraphicFramePr>
        <p:xfrm>
          <a:off x="1371600" y="173038"/>
          <a:ext cx="9601200" cy="426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473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max8</a:t>
                      </a:r>
                      <a:endParaRPr lang="en-US" dirty="0"/>
                    </a:p>
                  </a:txBody>
                  <a:tcPr/>
                </a:tc>
              </a:tr>
              <a:tr h="473670"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670">
                <a:tc>
                  <a:txBody>
                    <a:bodyPr/>
                    <a:lstStyle/>
                    <a:p>
                      <a:r>
                        <a:rPr lang="en-US" dirty="0" smtClean="0"/>
                        <a:t>m8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670"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670">
                <a:tc>
                  <a:txBody>
                    <a:bodyPr/>
                    <a:lstStyle/>
                    <a:p>
                      <a:r>
                        <a:rPr lang="en-US" dirty="0" smtClean="0"/>
                        <a:t>m12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670"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670">
                <a:tc>
                  <a:txBody>
                    <a:bodyPr/>
                    <a:lstStyle/>
                    <a:p>
                      <a:r>
                        <a:rPr lang="en-US" dirty="0" smtClean="0"/>
                        <a:t>M14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3670">
                <a:tc>
                  <a:txBody>
                    <a:bodyPr/>
                    <a:lstStyle/>
                    <a:p>
                      <a:r>
                        <a:rPr lang="en-US" dirty="0" smtClean="0"/>
                        <a:t>m11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473670">
                <a:tc>
                  <a:txBody>
                    <a:bodyPr/>
                    <a:lstStyle/>
                    <a:p>
                      <a:r>
                        <a:rPr lang="en-US" dirty="0" smtClean="0"/>
                        <a:t>m15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6286" y="4963886"/>
            <a:ext cx="8813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(*) which is unique on a certain row, all the </a:t>
            </a:r>
            <a:r>
              <a:rPr lang="en-US" dirty="0" err="1" smtClean="0"/>
              <a:t>minterms</a:t>
            </a:r>
            <a:r>
              <a:rPr lang="en-US" dirty="0" smtClean="0"/>
              <a:t> are covered by two maximal </a:t>
            </a:r>
            <a:r>
              <a:rPr lang="en-US" dirty="0" err="1" smtClean="0"/>
              <a:t>monoms</a:t>
            </a:r>
            <a:r>
              <a:rPr lang="en-US" dirty="0" smtClean="0"/>
              <a:t>. C(f8) = Ø. Two simplified forms are: _  _  _           _  _     </a:t>
            </a:r>
          </a:p>
          <a:p>
            <a:r>
              <a:rPr lang="en-US" dirty="0" smtClean="0"/>
              <a:t>        f1(x1,x2,x3,x4) = max1 V max4 V max5 V max8  =x2x3x4 V x1x2x3 V x1x2x4 V                             x1x3x4                                                                                _  _  _           _ _       </a:t>
            </a:r>
          </a:p>
          <a:p>
            <a:r>
              <a:rPr lang="en-US" dirty="0" smtClean="0"/>
              <a:t>        f2(x1,x2,x3,x4) = max2 V max3 V max6 V max7 = x1x2x4 V x1x3x4 </a:t>
            </a:r>
            <a:r>
              <a:rPr lang="en-US" smtClean="0"/>
              <a:t>V x2x3x4 V x1x2x3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948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242</TotalTime>
  <Words>438</Words>
  <Application>Microsoft Office PowerPoint</Application>
  <PresentationFormat>Widescreen</PresentationFormat>
  <Paragraphs>193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Individual homework</vt:lpstr>
      <vt:lpstr>Problem statement</vt:lpstr>
      <vt:lpstr>Theoretical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anton</dc:creator>
  <cp:lastModifiedBy>anton</cp:lastModifiedBy>
  <cp:revision>20</cp:revision>
  <dcterms:created xsi:type="dcterms:W3CDTF">2021-12-28T14:27:07Z</dcterms:created>
  <dcterms:modified xsi:type="dcterms:W3CDTF">2022-01-04T17:35:23Z</dcterms:modified>
</cp:coreProperties>
</file>