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97799E1-7EED-8668-7721-5BCB23F0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E511347-1E71-3C07-EE78-07EB7A22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592F3A-DAF5-1044-4D6D-5CE4EF4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AB8B1F-8522-9CD1-4401-A882D2D1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4057948-BCFB-3049-45D3-7F6FD7CC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7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96873B-DDB3-5780-E516-D53D2058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6DD8803-C1A9-E765-DD08-FDE44A8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E89125B-C4F9-781A-72C1-DBE8182B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EC0D7D-BE37-F13C-BE0D-91BAF03A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F18F61-074C-1599-E144-33B7A4C0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361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9C34590-38C6-F25A-7336-031A1EC9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28CCD99-90DA-1531-F47E-839A944A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6F0D1F-79DF-7EA4-C70D-5ED9DEAA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09E4938-9072-1397-23CA-0D770B3D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D1BA0A3-EFE2-594B-C0C6-E1B386D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072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20D46C-E5EA-AE90-E455-97191A8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D5D79F-8133-AEED-153B-945F694E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AC70F02-0B59-8AAD-F93F-1BCC046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6C1CDA-6C91-0F25-B67B-A88DC99C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EDC9969-B56A-CACB-0E38-3D810C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810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2AB07-96E4-FBA0-61BE-18518641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26894EE-BDD8-833A-208E-8B7D6D75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1D14DEE-CE58-8EA9-FBE8-7B3C22C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3D95AF-C937-73FB-7EC4-DC302DB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DBCA6F-D6A8-FC36-B3AB-E669C2FF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77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1EA905-9D92-FDB2-FD62-9B7A5559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8DCCD18-6C46-D571-0058-71861844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E6CC877-8276-46C2-D41A-5FE5A1DA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BADC0D4-DF00-FAA2-7DA8-4D8D53CD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CBA10E0-488C-766C-288B-AAF23C0B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EC626DD-0C83-4FA5-CB96-60993F8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036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4FA956-F4B4-5911-6CB0-C960561F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7F1D6DA-EB18-2855-BD32-3E5E9872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CD84B5A-DFB2-A1D4-9A17-BB6383155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E194611-7E0B-2C92-03D7-66965C9D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8D44695-B919-BFED-7819-62399BB54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647FC9B-E331-90B8-1CD5-3F54846E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67B8F9F-C50B-C56A-C218-6FAC1D0C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F34491E-69D1-894E-5F9D-68CB6210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992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0C9912-96F0-8569-0874-E80140ED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6701182-D8DF-295F-2CA4-F3C4B85E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ECAA5D5-EDD5-5F9B-892B-332D2F22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3A0693F-9CDF-B3A6-6139-1B8BB0D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326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A6A9805-E84F-58DC-7A50-A7E0E150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CD8CE0A-4B89-8176-CF9F-41A61C3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B34E73C-4C84-1A03-D45F-F6791E3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374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456DAB-8C49-9CDC-1D9F-2FEE09B5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547DCD-4A52-B766-4739-1AC068EA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FD79645-DCD2-335C-BCDF-4BCF7455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1BFE465-D075-7FF9-0729-0EF9A6D5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6903A7-CDFC-6AB5-1F51-7443562D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0F32444-55A8-9386-2560-84C4B9B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852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B2138A-7930-68D6-B823-46AECB31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C61A178-CD6B-2C65-6399-74FFE2524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27F0584-C75C-40AC-E735-8348C45B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92CA8E1-C61D-F167-7C79-60D1DADF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762F65A-3E8A-AC4D-1C72-B1C7D16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293AEEF-4228-7BF3-6254-D212C1A9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571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F861753-F904-C3FA-7763-3EFBFBAD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42B99C8-0D59-DCB5-2777-E0B7F289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3A05269-1579-AA27-B249-1112F6CEC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2A75A-8D64-4076-A616-4A29BD3088FB}" type="datetimeFigureOut">
              <a:rPr lang="en-FI" smtClean="0"/>
              <a:t>20/04/2025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DC0DECD-4F81-AD1A-DBA5-758B7231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D260600-F790-15D0-3EE7-93C8DC4F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4F9A3-6D52-4F50-9A79-C7C753165C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46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A74D20-0A5A-7076-5C47-6168EEEB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dashboard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0207C69-F4CA-933B-3A39-910733B50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Vesteri Venetjoki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2619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D8C8C1-EDC2-BD9C-F72D-B3680964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meni hyvin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C594C3-0DD4-BE6A-F896-18B608D5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API integrointi onnistui </a:t>
            </a:r>
            <a:r>
              <a:rPr lang="fi-FI" dirty="0" err="1"/>
              <a:t>fetch</a:t>
            </a:r>
            <a:r>
              <a:rPr lang="fi-FI" dirty="0"/>
              <a:t> komennolla</a:t>
            </a:r>
          </a:p>
          <a:p>
            <a:r>
              <a:rPr lang="fi-FI" dirty="0"/>
              <a:t>Sovelluksesta tuli suhteellisen hyvän näköinen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486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891DF2-DBB8-22CA-08FD-CDAB9B3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ei mennyt hyvin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B53232-EC62-0D5A-5DBC-0E01B85F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Sovelluksessa olisi voinut olla enemmän ominaisuuksia</a:t>
            </a:r>
          </a:p>
          <a:p>
            <a:r>
              <a:rPr lang="fi-FI" dirty="0"/>
              <a:t>Olisi voinut tehdä taulukosta paremman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819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E76260-F64B-981D-10B7-48ACDC02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teen seuraavalla kerralla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E66FEB-F8B0-E8BD-DF5F-F83B018F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Paremman taulukon</a:t>
            </a:r>
          </a:p>
          <a:p>
            <a:r>
              <a:rPr lang="fi-FI" dirty="0"/>
              <a:t>Paikan haun (voi valita mistä paikasta dataa hakee)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5854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Laajakuva</PresentationFormat>
  <Paragraphs>11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Weather dashboard</vt:lpstr>
      <vt:lpstr>Mikä meni hyvin</vt:lpstr>
      <vt:lpstr>Mikä ei mennyt hyvin</vt:lpstr>
      <vt:lpstr>Mitä teen seuraavalla kerralla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Vesteri Venetjoki</dc:creator>
  <cp:lastModifiedBy>Vesteri Venetjoki</cp:lastModifiedBy>
  <cp:revision>1</cp:revision>
  <dcterms:created xsi:type="dcterms:W3CDTF">2025-04-20T20:00:21Z</dcterms:created>
  <dcterms:modified xsi:type="dcterms:W3CDTF">2025-04-20T20:08:17Z</dcterms:modified>
</cp:coreProperties>
</file>