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6" r:id="rId3"/>
    <p:sldId id="288" r:id="rId4"/>
    <p:sldId id="283" r:id="rId5"/>
    <p:sldId id="282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52" autoAdjust="0"/>
  </p:normalViewPr>
  <p:slideViewPr>
    <p:cSldViewPr snapToGrid="0" showGuides="1">
      <p:cViewPr varScale="1">
        <p:scale>
          <a:sx n="91" d="100"/>
          <a:sy n="91" d="100"/>
        </p:scale>
        <p:origin x="163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11.05.2020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11.05.2020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11.05.2020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Web Project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CatClient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accent4"/>
                </a:solidFill>
              </a:rPr>
              <a:t>Быстрая передача файлов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EF4CAF-1D84-44B9-83F5-C72F82D1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0" y="2181650"/>
            <a:ext cx="2146039" cy="21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Возможности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8588" y="2815897"/>
            <a:ext cx="1774824" cy="17678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err="1">
                <a:latin typeface="+mj-lt"/>
              </a:rPr>
              <a:t>CatClient</a:t>
            </a:r>
            <a:endParaRPr lang="ru-RU" b="1" dirty="0">
              <a:latin typeface="+mj-lt"/>
            </a:endParaRP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7151" y="24352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API </a:t>
            </a:r>
            <a:r>
              <a:rPr lang="ru-RU" sz="1600" dirty="0"/>
              <a:t>для всего, с</a:t>
            </a:r>
          </a:p>
          <a:p>
            <a:pPr algn="ctr" rtl="0"/>
            <a:r>
              <a:rPr lang="ru-RU" sz="1600" dirty="0"/>
              <a:t>доступом через токен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4390" y="23358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89" y="34643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Аккаунты</a:t>
            </a:r>
          </a:p>
          <a:p>
            <a:pPr algn="ctr" rtl="0"/>
            <a:r>
              <a:rPr lang="ru-RU" sz="1600" dirty="0"/>
              <a:t> Администратора и </a:t>
            </a:r>
          </a:p>
          <a:p>
            <a:pPr algn="ctr" rtl="0"/>
            <a:r>
              <a:rPr lang="ru-RU" sz="1600" dirty="0"/>
              <a:t>Пользователей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4264" y="336490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Передача файлов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3769" y="24149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Удобный </a:t>
            </a:r>
            <a:r>
              <a:rPr lang="en-US" sz="1600" dirty="0"/>
              <a:t>WEB </a:t>
            </a:r>
            <a:r>
              <a:rPr lang="ru-RU" sz="1600" dirty="0"/>
              <a:t>сайт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5869" y="23155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836" y="34617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Функциональный </a:t>
            </a:r>
            <a:r>
              <a:rPr lang="en-US" sz="1600" dirty="0" err="1"/>
              <a:t>PyQT</a:t>
            </a:r>
            <a:r>
              <a:rPr lang="en-US" sz="1600" dirty="0"/>
              <a:t> </a:t>
            </a:r>
            <a:endParaRPr lang="ru-RU" sz="1600" dirty="0"/>
          </a:p>
          <a:p>
            <a:pPr algn="ctr" rtl="0"/>
            <a:r>
              <a:rPr lang="ru-RU" sz="1600" dirty="0"/>
              <a:t>клиент для </a:t>
            </a:r>
          </a:p>
          <a:p>
            <a:pPr algn="ctr" rtl="0"/>
            <a:r>
              <a:rPr lang="ru-RU" sz="1600" dirty="0"/>
              <a:t>администратора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77936" y="33623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20450" y="26489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975128" y="366480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75918" y="366035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72890" y="261258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1" name="Прямоугольник: Скругленные углы 18">
            <a:extLst>
              <a:ext uri="{FF2B5EF4-FFF2-40B4-BE49-F238E27FC236}">
                <a16:creationId xmlns:a16="http://schemas.microsoft.com/office/drawing/2014/main" id="{944560DA-CFF0-4C77-A23E-791E4445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62252" y="45232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файлам </a:t>
            </a:r>
          </a:p>
          <a:p>
            <a:pPr algn="ctr" rtl="0"/>
            <a:r>
              <a:rPr lang="ru-RU" sz="1600" dirty="0"/>
              <a:t>с главной страницы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0E58207-510F-4536-88A1-FD6232BC1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9491" y="442381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3" name="Полилиния 4665" descr="Значок графика. ">
            <a:extLst>
              <a:ext uri="{FF2B5EF4-FFF2-40B4-BE49-F238E27FC236}">
                <a16:creationId xmlns:a16="http://schemas.microsoft.com/office/drawing/2014/main" id="{3D5E5C64-43D5-4E78-AAAC-441F26167937}"/>
              </a:ext>
            </a:extLst>
          </p:cNvPr>
          <p:cNvSpPr>
            <a:spLocks/>
          </p:cNvSpPr>
          <p:nvPr/>
        </p:nvSpPr>
        <p:spPr bwMode="auto">
          <a:xfrm>
            <a:off x="7655551" y="473690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7" name="Прямоугольник: Скругленные углы 26">
            <a:extLst>
              <a:ext uri="{FF2B5EF4-FFF2-40B4-BE49-F238E27FC236}">
                <a16:creationId xmlns:a16="http://schemas.microsoft.com/office/drawing/2014/main" id="{081D8FED-CAAF-4417-8076-B38BC0E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4558" y="442161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QR </a:t>
            </a:r>
            <a:r>
              <a:rPr lang="ru-RU" sz="1600" dirty="0"/>
              <a:t>код для быстрого</a:t>
            </a:r>
          </a:p>
          <a:p>
            <a:pPr algn="ctr" rtl="0"/>
            <a:r>
              <a:rPr lang="ru-RU" sz="1600" dirty="0"/>
              <a:t> перехода на мобильные       .</a:t>
            </a:r>
          </a:p>
          <a:p>
            <a:pPr algn="ctr" rtl="0"/>
            <a:r>
              <a:rPr lang="ru-RU" sz="1600" dirty="0"/>
              <a:t> устройства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A4295ED-8081-4C89-ADA5-B91B94C82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6658" y="432221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26386-12DA-484A-9E52-5CC6C5F2D5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72" y="4549428"/>
            <a:ext cx="483985" cy="483985"/>
          </a:xfrm>
          <a:prstGeom prst="rect">
            <a:avLst/>
          </a:prstGeom>
          <a:noFill/>
        </p:spPr>
      </p:pic>
      <p:sp>
        <p:nvSpPr>
          <p:cNvPr id="62" name="Прямоугольник: Скругленные углы 26">
            <a:extLst>
              <a:ext uri="{FF2B5EF4-FFF2-40B4-BE49-F238E27FC236}">
                <a16:creationId xmlns:a16="http://schemas.microsoft.com/office/drawing/2014/main" id="{671B39CF-CF2D-484F-9313-5A6F59F2B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85745" y="54779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Доступ к сайту во всей локальной сети</a:t>
            </a:r>
          </a:p>
        </p:txBody>
      </p:sp>
      <p:sp>
        <p:nvSpPr>
          <p:cNvPr id="63" name="Прямоугольник: Скругленные углы 26">
            <a:extLst>
              <a:ext uri="{FF2B5EF4-FFF2-40B4-BE49-F238E27FC236}">
                <a16:creationId xmlns:a16="http://schemas.microsoft.com/office/drawing/2014/main" id="{1E5D3549-CD3A-4813-97D3-2911C66BA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1449" y="5480864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Тёмная тема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A633E0-A269-41A2-9F14-1A8BD88B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3" y="788565"/>
            <a:ext cx="4320392" cy="296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7401A-BF60-400B-BCB4-BF2E5E73419D}"/>
              </a:ext>
            </a:extLst>
          </p:cNvPr>
          <p:cNvSpPr txBox="1"/>
          <p:nvPr/>
        </p:nvSpPr>
        <p:spPr>
          <a:xfrm>
            <a:off x="270691" y="243281"/>
            <a:ext cx="49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пользователя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DAB873-CB67-4BF1-8215-DABC753F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4675"/>
            <a:ext cx="5533012" cy="2700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20415-49C3-4565-A7D5-3AE79F62E085}"/>
              </a:ext>
            </a:extLst>
          </p:cNvPr>
          <p:cNvSpPr txBox="1"/>
          <p:nvPr/>
        </p:nvSpPr>
        <p:spPr>
          <a:xfrm>
            <a:off x="6266576" y="243281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Демонстрация интерфейса для администратора</a:t>
            </a:r>
            <a:endParaRPr lang="ru-KZ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C2A3DB-AE3F-403E-9651-7C3B1AE4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257" y="4041226"/>
            <a:ext cx="3607430" cy="245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F3D15-A0FA-4FC7-9B26-4B4ABCA77492}"/>
              </a:ext>
            </a:extLst>
          </p:cNvPr>
          <p:cNvSpPr txBox="1"/>
          <p:nvPr/>
        </p:nvSpPr>
        <p:spPr>
          <a:xfrm>
            <a:off x="7081706" y="3550037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QR </a:t>
            </a:r>
            <a:r>
              <a:rPr lang="ru-RU" dirty="0"/>
              <a:t>код по кнопке</a:t>
            </a:r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FD2B96-3027-4175-ABDA-C5C288CF5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097" y="4362925"/>
            <a:ext cx="4056460" cy="2370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77A22-8802-4A1C-8F67-D82DA08BBA13}"/>
              </a:ext>
            </a:extLst>
          </p:cNvPr>
          <p:cNvSpPr txBox="1"/>
          <p:nvPr/>
        </p:nvSpPr>
        <p:spPr>
          <a:xfrm>
            <a:off x="3036815" y="3871736"/>
            <a:ext cx="50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Простой и удобный проводник</a:t>
            </a:r>
            <a:endParaRPr lang="ru-KZ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83" y="1123795"/>
            <a:ext cx="2062797" cy="11454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38" y="1186969"/>
            <a:ext cx="2610038" cy="14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6829" y="564843"/>
            <a:ext cx="33751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Использованные технологии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465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1B9A14-2339-451D-A4C8-569D4F52D3F9}"/>
              </a:ext>
            </a:extLst>
          </p:cNvPr>
          <p:cNvSpPr txBox="1"/>
          <p:nvPr/>
        </p:nvSpPr>
        <p:spPr>
          <a:xfrm>
            <a:off x="2676524" y="855297"/>
            <a:ext cx="79271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Python 3.</a:t>
            </a:r>
            <a:r>
              <a:rPr lang="ru-RU" sz="3600" dirty="0"/>
              <a:t>8</a:t>
            </a:r>
            <a:r>
              <a:rPr lang="en-US" sz="3600" dirty="0"/>
              <a:t>.2 </a:t>
            </a:r>
            <a:r>
              <a:rPr lang="ru-RU" sz="3600" dirty="0"/>
              <a:t>–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HTML </a:t>
            </a:r>
            <a:r>
              <a:rPr lang="ru-RU" sz="3600" dirty="0"/>
              <a:t>– </a:t>
            </a:r>
            <a:r>
              <a:rPr lang="en-US" sz="3600" dirty="0"/>
              <a:t>no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Bootstrap - CSS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 </a:t>
            </a:r>
            <a:r>
              <a:rPr lang="ru-RU" sz="3600" dirty="0"/>
              <a:t>– основа и движок сайта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Flask-</a:t>
            </a:r>
            <a:r>
              <a:rPr lang="en-US" sz="3600" dirty="0" err="1"/>
              <a:t>sqlalchemy</a:t>
            </a:r>
            <a:r>
              <a:rPr lang="en-US" sz="3600" dirty="0"/>
              <a:t> – </a:t>
            </a:r>
            <a:r>
              <a:rPr lang="ru-RU" sz="3600" dirty="0"/>
              <a:t>инструмент для работы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Flask-restful </a:t>
            </a:r>
            <a:r>
              <a:rPr lang="ru-RU" sz="3600" dirty="0"/>
              <a:t>– инструмент для полного </a:t>
            </a:r>
            <a:r>
              <a:rPr lang="en-US" sz="36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Qrcode</a:t>
            </a:r>
            <a:r>
              <a:rPr lang="en-US" sz="3600" dirty="0"/>
              <a:t> – QR </a:t>
            </a:r>
            <a:r>
              <a:rPr lang="ru-RU" sz="3600" dirty="0"/>
              <a:t>код</a:t>
            </a:r>
          </a:p>
          <a:p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10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6437" y="522898"/>
            <a:ext cx="36855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 проектом работали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995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7EA047-2BB5-4496-9269-5B65846EF350}"/>
              </a:ext>
            </a:extLst>
          </p:cNvPr>
          <p:cNvSpPr/>
          <p:nvPr/>
        </p:nvSpPr>
        <p:spPr>
          <a:xfrm>
            <a:off x="2625627" y="1278439"/>
            <a:ext cx="6940746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Беклемешев Всеволод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Черкасов Даниил</a:t>
            </a:r>
          </a:p>
          <a:p>
            <a:pPr algn="ctr"/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Ученики Яндекс лицея, город Алматы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143</Words>
  <Application>Microsoft Office PowerPoint</Application>
  <PresentationFormat>Широкоэкранный</PresentationFormat>
  <Paragraphs>46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Тема Office</vt:lpstr>
      <vt:lpstr>Web Project CatClient Быстрая передача файлов</vt:lpstr>
      <vt:lpstr>Слайд 2 с анализом проекта</vt:lpstr>
      <vt:lpstr>Презентация PowerPoint</vt:lpstr>
      <vt:lpstr>Слайд 8 с анализом проекта</vt:lpstr>
      <vt:lpstr>Слайд 10 с анализом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2020-05-10T14:42:15Z</dcterms:created>
  <dcterms:modified xsi:type="dcterms:W3CDTF">2020-05-11T13:32:41Z</dcterms:modified>
</cp:coreProperties>
</file>