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6" r:id="rId3"/>
    <p:sldId id="288" r:id="rId4"/>
    <p:sldId id="278" r:id="rId5"/>
    <p:sldId id="283" r:id="rId6"/>
    <p:sldId id="282" r:id="rId7"/>
    <p:sldId id="285" r:id="rId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2" autoAdjust="0"/>
    <p:restoredTop sz="94652" autoAdjust="0"/>
  </p:normalViewPr>
  <p:slideViewPr>
    <p:cSldViewPr snapToGrid="0" showGuides="1">
      <p:cViewPr varScale="1">
        <p:scale>
          <a:sx n="91" d="100"/>
          <a:sy n="91" d="100"/>
        </p:scale>
        <p:origin x="163" y="77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96FF38-ED5D-48F9-86A5-23A56EB1D6F9}" type="datetime1">
              <a:rPr lang="ru-RU" smtClean="0"/>
              <a:t>10.05.2020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8F836-3A79-4E2E-BD39-F0469988701B}" type="datetime1">
              <a:rPr lang="ru-RU" smtClean="0"/>
              <a:pPr/>
              <a:t>10.05.2020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4230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3749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487AC8-2E27-4521-B851-B6631051F3D3}" type="datetime1">
              <a:rPr lang="ru-RU" noProof="0" smtClean="0"/>
              <a:t>10.05.2020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92B142-FCBD-4EC4-8EEE-20AF3A45CBB5}" type="datetime1">
              <a:rPr lang="ru-RU" noProof="0" smtClean="0"/>
              <a:t>10.05.2020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623BE9-F292-4C48-9030-5DC41B0B2C7D}" type="datetime1">
              <a:rPr lang="ru-RU" noProof="0" smtClean="0"/>
              <a:t>10.05.2020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9A523A-9522-4FC8-BF19-7168970C597F}" type="datetime1">
              <a:rPr lang="ru-RU" noProof="0" smtClean="0"/>
              <a:t>10.05.2020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48D71-62B7-4716-9BB5-CB3D729E920F}" type="datetime1">
              <a:rPr lang="ru-RU" noProof="0" smtClean="0"/>
              <a:t>10.05.2020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0C37C4-1A33-40EC-A67A-49B496E25738}" type="datetime1">
              <a:rPr lang="ru-RU" noProof="0" smtClean="0"/>
              <a:t>10.05.2020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 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B0E952-F832-496E-ABEA-42AE0AFA6CCC}" type="datetime1">
              <a:rPr lang="ru-RU" noProof="0" smtClean="0"/>
              <a:t>10.05.2020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DD5508-11FB-4992-B00C-2F96E71032D7}" type="datetime1">
              <a:rPr lang="ru-RU" noProof="0" smtClean="0"/>
              <a:t>10.05.2020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36027D-058E-4138-A066-359F07C6D214}" type="datetime1">
              <a:rPr lang="ru-RU" noProof="0" smtClean="0"/>
              <a:t>10.05.2020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510823-F23A-4639-B218-6B9BC0CC18D8}" type="datetime1">
              <a:rPr lang="ru-RU" noProof="0" smtClean="0"/>
              <a:t>10.05.2020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5D43D7-3745-4F9A-8694-98B1E0E20033}" type="datetime1">
              <a:rPr lang="ru-RU" noProof="0" smtClean="0"/>
              <a:t>10.05.2020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119431-1E6E-4E07-A8B6-073D5DF11CA2}" type="datetime1">
              <a:rPr lang="ru-RU" noProof="0" smtClean="0"/>
              <a:t>10.05.2020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en-US" dirty="0">
                <a:solidFill>
                  <a:schemeClr val="bg1"/>
                </a:solidFill>
              </a:rPr>
              <a:t>Web </a:t>
            </a:r>
            <a:r>
              <a:rPr lang="ru-RU" dirty="0">
                <a:solidFill>
                  <a:schemeClr val="bg1"/>
                </a:solidFill>
              </a:rPr>
              <a:t>Проект </a:t>
            </a:r>
            <a:r>
              <a:rPr lang="en-US" dirty="0" err="1">
                <a:solidFill>
                  <a:schemeClr val="bg1"/>
                </a:solidFill>
              </a:rPr>
              <a:t>Catclient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accent4"/>
                </a:solidFill>
              </a:rPr>
              <a:t>Быстрая передача файлов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4" name="Ромб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5" name="Ромб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7" name="Группа 6" descr="Значок диаграммы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Полилиния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" name="Полилиния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EF4CAF-1D84-44B9-83F5-C72F82D14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980" y="2181650"/>
            <a:ext cx="2146039" cy="213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Овал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2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Возможности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08588" y="2815897"/>
            <a:ext cx="1774824" cy="176780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b="1" dirty="0" err="1">
                <a:latin typeface="+mj-lt"/>
              </a:rPr>
              <a:t>CatClient</a:t>
            </a:r>
            <a:endParaRPr lang="ru-RU" b="1" dirty="0">
              <a:latin typeface="+mj-lt"/>
            </a:endParaRPr>
          </a:p>
        </p:txBody>
      </p:sp>
      <p:sp>
        <p:nvSpPr>
          <p:cNvPr id="19" name="Прямоугольник: Скругленные углы 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27151" y="2435251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/>
              <a:t>API </a:t>
            </a:r>
            <a:r>
              <a:rPr lang="ru-RU" sz="1600" dirty="0"/>
              <a:t>для всего, с</a:t>
            </a:r>
          </a:p>
          <a:p>
            <a:pPr algn="ctr" rtl="0"/>
            <a:r>
              <a:rPr lang="ru-RU" sz="1600" dirty="0"/>
              <a:t>доступом через токен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24390" y="2335849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1" name="Прямоугольник: Скругленные углы 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85389" y="346430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Аккаунты</a:t>
            </a:r>
          </a:p>
          <a:p>
            <a:pPr algn="ctr" rtl="0"/>
            <a:r>
              <a:rPr lang="ru-RU" sz="1600" dirty="0"/>
              <a:t> Администратора и </a:t>
            </a:r>
          </a:p>
          <a:p>
            <a:pPr algn="ctr" rtl="0"/>
            <a:r>
              <a:rPr lang="ru-RU" sz="1600" dirty="0"/>
              <a:t>Пользователей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74264" y="3364903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5" name="Прямоугольник: Скругленные углы 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2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Передача файлов</a:t>
            </a: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3769" y="241496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Удобный </a:t>
            </a:r>
            <a:r>
              <a:rPr lang="en-US" sz="1600" dirty="0"/>
              <a:t>WEB </a:t>
            </a:r>
            <a:r>
              <a:rPr lang="ru-RU" sz="1600" dirty="0"/>
              <a:t>сайт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75869" y="2315560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9" name="Прямоугольник: Скругленные углы 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5836" y="346177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Функциональный </a:t>
            </a:r>
            <a:r>
              <a:rPr lang="en-US" sz="1600" dirty="0" err="1"/>
              <a:t>PyQT</a:t>
            </a:r>
            <a:r>
              <a:rPr lang="en-US" sz="1600" dirty="0"/>
              <a:t> </a:t>
            </a:r>
            <a:endParaRPr lang="ru-RU" sz="1600" dirty="0"/>
          </a:p>
          <a:p>
            <a:pPr algn="ctr" rtl="0"/>
            <a:r>
              <a:rPr lang="ru-RU" sz="1600" dirty="0"/>
              <a:t>клиент для </a:t>
            </a:r>
          </a:p>
          <a:p>
            <a:pPr algn="ctr" rtl="0"/>
            <a:r>
              <a:rPr lang="ru-RU" sz="1600" dirty="0"/>
              <a:t>администратора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77936" y="336237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4" name="Полилиния 1676" descr="Значок флажка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35" name="Полилиния 4665" descr="Значок графика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720450" y="2648937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grpSp>
        <p:nvGrpSpPr>
          <p:cNvPr id="36" name="Группа 35" descr="Значок человека и шестеренки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975128" y="3664805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Полилиния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8" name="Полилиния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39" name="Группа 38" descr="Значок шестеренок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3875918" y="3660353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Полилиния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1" name="Полилиния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42" name="Полилиния 4346" descr="Значок диаграммы ящик с усами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4072890" y="2612581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51" name="Прямоугольник: Скругленные углы 18">
            <a:extLst>
              <a:ext uri="{FF2B5EF4-FFF2-40B4-BE49-F238E27FC236}">
                <a16:creationId xmlns:a16="http://schemas.microsoft.com/office/drawing/2014/main" id="{944560DA-CFF0-4C77-A23E-791E44450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62252" y="4523221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Доступ к файлам </a:t>
            </a:r>
          </a:p>
          <a:p>
            <a:pPr algn="ctr" rtl="0"/>
            <a:r>
              <a:rPr lang="ru-RU" sz="1600" dirty="0"/>
              <a:t>с главной страницы</a:t>
            </a: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B0E58207-510F-4536-88A1-FD6232BC1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59491" y="4423819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53" name="Полилиния 4665" descr="Значок графика. ">
            <a:extLst>
              <a:ext uri="{FF2B5EF4-FFF2-40B4-BE49-F238E27FC236}">
                <a16:creationId xmlns:a16="http://schemas.microsoft.com/office/drawing/2014/main" id="{3D5E5C64-43D5-4E78-AAAC-441F26167937}"/>
              </a:ext>
            </a:extLst>
          </p:cNvPr>
          <p:cNvSpPr>
            <a:spLocks/>
          </p:cNvSpPr>
          <p:nvPr/>
        </p:nvSpPr>
        <p:spPr bwMode="auto">
          <a:xfrm>
            <a:off x="7655551" y="4736907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57" name="Прямоугольник: Скругленные углы 26">
            <a:extLst>
              <a:ext uri="{FF2B5EF4-FFF2-40B4-BE49-F238E27FC236}">
                <a16:creationId xmlns:a16="http://schemas.microsoft.com/office/drawing/2014/main" id="{081D8FED-CAAF-4417-8076-B38BC0ED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14558" y="442161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/>
              <a:t>QR </a:t>
            </a:r>
            <a:r>
              <a:rPr lang="ru-RU" sz="1600" dirty="0"/>
              <a:t>код для быстрого</a:t>
            </a:r>
          </a:p>
          <a:p>
            <a:pPr algn="ctr" rtl="0"/>
            <a:r>
              <a:rPr lang="ru-RU" sz="1600" dirty="0"/>
              <a:t> перехода на мобильные       .</a:t>
            </a:r>
          </a:p>
          <a:p>
            <a:pPr algn="ctr" rtl="0"/>
            <a:r>
              <a:rPr lang="ru-RU" sz="1600" dirty="0"/>
              <a:t> устройства</a:t>
            </a: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CA4295ED-8081-4C89-ADA5-B91B94C82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46658" y="432221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526386-12DA-484A-9E52-5CC6C5F2D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72" y="4549428"/>
            <a:ext cx="483985" cy="483985"/>
          </a:xfrm>
          <a:prstGeom prst="rect">
            <a:avLst/>
          </a:prstGeom>
          <a:noFill/>
        </p:spPr>
      </p:pic>
      <p:sp>
        <p:nvSpPr>
          <p:cNvPr id="62" name="Прямоугольник: Скругленные углы 26">
            <a:extLst>
              <a:ext uri="{FF2B5EF4-FFF2-40B4-BE49-F238E27FC236}">
                <a16:creationId xmlns:a16="http://schemas.microsoft.com/office/drawing/2014/main" id="{671B39CF-CF2D-484F-9313-5A6F59F2B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85745" y="547790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Доступ к сайту во всей локальной сети</a:t>
            </a:r>
          </a:p>
        </p:txBody>
      </p:sp>
      <p:sp>
        <p:nvSpPr>
          <p:cNvPr id="63" name="Прямоугольник: Скругленные углы 26">
            <a:extLst>
              <a:ext uri="{FF2B5EF4-FFF2-40B4-BE49-F238E27FC236}">
                <a16:creationId xmlns:a16="http://schemas.microsoft.com/office/drawing/2014/main" id="{1E5D3549-CD3A-4813-97D3-2911C66BA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41449" y="5480864"/>
            <a:ext cx="3660775" cy="740997"/>
          </a:xfrm>
          <a:prstGeom prst="roundRect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Тёмная тема</a:t>
            </a: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3A633E0-A269-41A2-9F14-1A8BD88B0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23" y="788565"/>
            <a:ext cx="4320392" cy="29613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17401A-BF60-400B-BCB4-BF2E5E73419D}"/>
              </a:ext>
            </a:extLst>
          </p:cNvPr>
          <p:cNvSpPr txBox="1"/>
          <p:nvPr/>
        </p:nvSpPr>
        <p:spPr>
          <a:xfrm>
            <a:off x="270691" y="243281"/>
            <a:ext cx="490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Демонстрация интерфейса для пользователя</a:t>
            </a:r>
            <a:endParaRPr lang="ru-KZ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DAB873-CB67-4BF1-8215-DABC753F7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04675"/>
            <a:ext cx="5533012" cy="27001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120415-49C3-4565-A7D5-3AE79F62E085}"/>
              </a:ext>
            </a:extLst>
          </p:cNvPr>
          <p:cNvSpPr txBox="1"/>
          <p:nvPr/>
        </p:nvSpPr>
        <p:spPr>
          <a:xfrm>
            <a:off x="6266576" y="243281"/>
            <a:ext cx="504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Демонстрация интерфейса для администратора</a:t>
            </a:r>
            <a:endParaRPr lang="ru-K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49AD3-AB76-4222-A0D8-CC0F9BB2CFC9}"/>
              </a:ext>
            </a:extLst>
          </p:cNvPr>
          <p:cNvSpPr txBox="1"/>
          <p:nvPr/>
        </p:nvSpPr>
        <p:spPr>
          <a:xfrm>
            <a:off x="696286" y="1184319"/>
            <a:ext cx="2340529" cy="12311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Изображение для всех пользователей</a:t>
            </a:r>
          </a:p>
          <a:p>
            <a:endParaRPr lang="ru-RU" dirty="0"/>
          </a:p>
          <a:p>
            <a:endParaRPr lang="ru-KZ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98DC5-6AF0-4C1C-B8FB-69D3B72A2F23}"/>
              </a:ext>
            </a:extLst>
          </p:cNvPr>
          <p:cNvSpPr txBox="1"/>
          <p:nvPr/>
        </p:nvSpPr>
        <p:spPr>
          <a:xfrm>
            <a:off x="6521977" y="1244440"/>
            <a:ext cx="2672357" cy="14157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Изображение для всех пользователей</a:t>
            </a:r>
          </a:p>
          <a:p>
            <a:endParaRPr lang="ru-RU" dirty="0"/>
          </a:p>
          <a:p>
            <a:endParaRPr lang="ru-KZ" sz="32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DC2A3DB-AE3F-403E-9651-7C3B1AE4C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582" y="4064621"/>
            <a:ext cx="3607430" cy="24592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3F3D15-A0FA-4FC7-9B26-4B4ABCA77492}"/>
              </a:ext>
            </a:extLst>
          </p:cNvPr>
          <p:cNvSpPr txBox="1"/>
          <p:nvPr/>
        </p:nvSpPr>
        <p:spPr>
          <a:xfrm>
            <a:off x="7081706" y="3550037"/>
            <a:ext cx="504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QR </a:t>
            </a:r>
            <a:r>
              <a:rPr lang="ru-RU" dirty="0"/>
              <a:t>код по кнопке</a:t>
            </a:r>
            <a:endParaRPr lang="ru-KZ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5FD2B96-3027-4175-ABDA-C5C288CF5A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097" y="4362925"/>
            <a:ext cx="4056460" cy="23709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177A22-8802-4A1C-8F67-D82DA08BBA13}"/>
              </a:ext>
            </a:extLst>
          </p:cNvPr>
          <p:cNvSpPr txBox="1"/>
          <p:nvPr/>
        </p:nvSpPr>
        <p:spPr>
          <a:xfrm>
            <a:off x="3036815" y="3871736"/>
            <a:ext cx="504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Простой и удобный проводник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15306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Анализ проекта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вал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1786303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400" dirty="0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4071326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9244" y="292881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95256" y="2928814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292881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1107833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4749795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10" name="Соединительная линия: Изогнутая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" idx="6"/>
            <a:endCxn id="41" idx="6"/>
          </p:cNvCxnSpPr>
          <p:nvPr/>
        </p:nvCxnSpPr>
        <p:spPr>
          <a:xfrm>
            <a:off x="3310732" y="2580053"/>
            <a:ext cx="12700" cy="2285023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 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3540125" y="3722564"/>
            <a:ext cx="569119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 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5696744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 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8082756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: Изогнутая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881268" y="1901583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Цели управления</a:t>
            </a: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74196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Цели клиента</a:t>
            </a:r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Цели проекта</a:t>
            </a:r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План реализации</a:t>
            </a: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Расписания</a:t>
            </a: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Задачи</a:t>
            </a: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Ресурсы</a:t>
            </a:r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6614715" y="462141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4228703" y="462141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D927301F-4FAD-47A6-987B-1D9C411B7CC1}"/>
              </a:ext>
            </a:extLst>
          </p:cNvPr>
          <p:cNvSpPr/>
          <p:nvPr/>
        </p:nvSpPr>
        <p:spPr>
          <a:xfrm>
            <a:off x="10576718" y="1657927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481D58D3-87D7-4D40-B59F-7F751F117F96}"/>
              </a:ext>
            </a:extLst>
          </p:cNvPr>
          <p:cNvSpPr/>
          <p:nvPr/>
        </p:nvSpPr>
        <p:spPr>
          <a:xfrm>
            <a:off x="10576718" y="347890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AAC2972F-490F-4F2F-8A08-930B8C850374}"/>
              </a:ext>
            </a:extLst>
          </p:cNvPr>
          <p:cNvSpPr/>
          <p:nvPr/>
        </p:nvSpPr>
        <p:spPr>
          <a:xfrm>
            <a:off x="10576718" y="529988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266700" y="2336397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FC109BEC-95E0-4EA0-B65C-A8353481F394}"/>
              </a:ext>
            </a:extLst>
          </p:cNvPr>
          <p:cNvSpPr/>
          <p:nvPr/>
        </p:nvSpPr>
        <p:spPr>
          <a:xfrm>
            <a:off x="266700" y="4621420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8</a:t>
            </a:r>
            <a:r>
              <a:rPr lang="ru-RU" dirty="0"/>
              <a:t> с анализом проекта</a:t>
            </a:r>
            <a:endParaRPr lang="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816829" y="564843"/>
            <a:ext cx="337517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Использованные технологии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24653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1B9A14-2339-451D-A4C8-569D4F52D3F9}"/>
              </a:ext>
            </a:extLst>
          </p:cNvPr>
          <p:cNvSpPr txBox="1"/>
          <p:nvPr/>
        </p:nvSpPr>
        <p:spPr>
          <a:xfrm>
            <a:off x="228600" y="855297"/>
            <a:ext cx="103750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3.</a:t>
            </a:r>
            <a:r>
              <a:rPr lang="ru-RU" dirty="0"/>
              <a:t>8</a:t>
            </a:r>
            <a:r>
              <a:rPr lang="en-US" dirty="0"/>
              <a:t>.2 </a:t>
            </a:r>
            <a:r>
              <a:rPr lang="ru-RU" dirty="0"/>
              <a:t>– язык программирования</a:t>
            </a:r>
          </a:p>
          <a:p>
            <a:r>
              <a:rPr lang="en-US" dirty="0"/>
              <a:t>HTML </a:t>
            </a:r>
            <a:r>
              <a:rPr lang="ru-RU" dirty="0"/>
              <a:t>– </a:t>
            </a:r>
            <a:r>
              <a:rPr lang="en-US" dirty="0"/>
              <a:t>no comment</a:t>
            </a:r>
          </a:p>
          <a:p>
            <a:r>
              <a:rPr lang="en-US" dirty="0"/>
              <a:t>Bootstrap - CSS</a:t>
            </a:r>
            <a:endParaRPr lang="ru-RU" dirty="0"/>
          </a:p>
          <a:p>
            <a:r>
              <a:rPr lang="en-US" dirty="0"/>
              <a:t>Flask </a:t>
            </a:r>
            <a:r>
              <a:rPr lang="ru-RU" dirty="0"/>
              <a:t>– основа и движок сайта</a:t>
            </a:r>
            <a:endParaRPr lang="en-US" dirty="0"/>
          </a:p>
          <a:p>
            <a:r>
              <a:rPr lang="en-US" dirty="0"/>
              <a:t>Flask-</a:t>
            </a:r>
            <a:r>
              <a:rPr lang="en-US" dirty="0" err="1"/>
              <a:t>sqlalchemy</a:t>
            </a:r>
            <a:r>
              <a:rPr lang="en-US" dirty="0"/>
              <a:t> – </a:t>
            </a:r>
            <a:r>
              <a:rPr lang="ru-RU" dirty="0"/>
              <a:t>инструмент для работы с БД</a:t>
            </a:r>
          </a:p>
          <a:p>
            <a:r>
              <a:rPr lang="en-US" dirty="0"/>
              <a:t>Flask-restful </a:t>
            </a:r>
            <a:r>
              <a:rPr lang="ru-RU" dirty="0"/>
              <a:t>– инструмент для полного </a:t>
            </a:r>
            <a:r>
              <a:rPr lang="en-US" dirty="0"/>
              <a:t>API</a:t>
            </a:r>
          </a:p>
          <a:p>
            <a:r>
              <a:rPr lang="en-US" dirty="0" err="1"/>
              <a:t>Qrcode</a:t>
            </a:r>
            <a:r>
              <a:rPr lang="en-US" dirty="0"/>
              <a:t> – QR </a:t>
            </a:r>
            <a:r>
              <a:rPr lang="ru-RU" dirty="0"/>
              <a:t>код</a:t>
            </a:r>
          </a:p>
          <a:p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10</a:t>
            </a:r>
            <a:r>
              <a:rPr lang="ru-RU" dirty="0"/>
              <a:t> с анализом проекта</a:t>
            </a:r>
            <a:endParaRPr lang="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506437" y="522898"/>
            <a:ext cx="368556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Над проектом работали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9954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C7EA047-2BB5-4496-9269-5B65846EF350}"/>
              </a:ext>
            </a:extLst>
          </p:cNvPr>
          <p:cNvSpPr/>
          <p:nvPr/>
        </p:nvSpPr>
        <p:spPr>
          <a:xfrm>
            <a:off x="620511" y="1230814"/>
            <a:ext cx="11487889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Беклемешев Всеволод</a:t>
            </a:r>
          </a:p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</a:t>
            </a:r>
          </a:p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Черкасов Даниил</a:t>
            </a:r>
          </a:p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Ученики Яндекс лицея, город Алматы</a:t>
            </a:r>
          </a:p>
        </p:txBody>
      </p: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1805"/>
            <a:ext cx="9144000" cy="1994392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ru-RU" sz="7200" b="1" dirty="0">
                <a:solidFill>
                  <a:schemeClr val="bg1"/>
                </a:solidFill>
              </a:rPr>
              <a:t>Спасибо за внимание</a:t>
            </a:r>
            <a:endParaRPr lang="ru-RU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20_TF78455520.potx" id="{6194D418-000E-4B18-8B3F-3A59BEE2D1E7}" vid="{6F7872A1-CC0E-4A91-8B87-352845EDF7F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Анализ проекта, от 24Slides</Template>
  <TotalTime>0</TotalTime>
  <Words>216</Words>
  <Application>Microsoft Office PowerPoint</Application>
  <PresentationFormat>Широкоэкранный</PresentationFormat>
  <Paragraphs>66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Segoe UI Light</vt:lpstr>
      <vt:lpstr>Тема Office</vt:lpstr>
      <vt:lpstr>Web Проект Catclient Быстрая передача файлов</vt:lpstr>
      <vt:lpstr>Слайд 2 с анализом проекта</vt:lpstr>
      <vt:lpstr>Презентация PowerPoint</vt:lpstr>
      <vt:lpstr>Слайд 4 с анализом проекта</vt:lpstr>
      <vt:lpstr>Слайд 8 с анализом проекта</vt:lpstr>
      <vt:lpstr>Слайд 10 с анализом проекта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2020-05-10T14:42:15Z</dcterms:created>
  <dcterms:modified xsi:type="dcterms:W3CDTF">2020-05-10T17:30:57Z</dcterms:modified>
</cp:coreProperties>
</file>