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295AA-F8EC-430B-8AD2-07CAF0107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42F30C-20F6-4D89-8CBD-38F341058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26F283-8275-4DB3-AC7D-AE242983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18725-3BC5-47B7-AA8B-C02F7074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EE9E2-59B1-4A20-B022-01387E8D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6451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BEF29-DC22-472D-97A6-6811CF66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249F7D-BF76-40A1-8539-DF026749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CB6A7-DD9C-47DE-A7B8-86152F2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6D6990-0C11-4881-9675-B023E38D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3676C-7763-4ADE-B998-3B10FA81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811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6F5668-DC11-4508-8808-EC08D844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EAC9A-7687-4CEE-AEDF-9713086FC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0E061A-7728-4C65-8660-2407BB3A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14FB2-A595-4824-942D-E819D58C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A9C15-D66F-44C1-BD3F-7F8C562F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425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4E70-899E-4973-A81D-B4D7FABF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82247-823B-49B9-9AA4-8E4F91BD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FA1DA-CCC5-45BF-AF2C-6076675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9E6188-5550-4205-BD70-7D9FF8CD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AC533-E2B3-4100-86B8-E418D44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9307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D270-A3D1-4689-8F2D-CB667B23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12A95B-8D99-4E21-BFEB-7D61C211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1D64E-E2CB-45A8-BFE0-8781419F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280D0D-83F8-491D-865C-6DE4C792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E6F78-1C95-4199-BF6B-4F7A864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58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1D6CD-1C01-49E8-98FE-F0A8328A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D7D5D-73D4-4E14-BECD-24A9BE00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DA27A-61B7-470D-8E1D-D3129A72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B6B6E5-726B-40D7-9548-45D36E15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B69131-DD01-4B15-932E-0871F0A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5FA7E-DA6B-4FA3-AD4F-CFD5F585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7977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142F4-6930-4B4E-A9D8-0E909F24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5D437-E00F-4E65-8EA9-616AC981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EDA509-C11F-49B4-859B-A8175196E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EC90D5-7227-4F01-9D86-819F4005E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1DCBC4-41DF-41CA-B715-E8943C66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E41429-03A6-48D2-AC8A-0744D39B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B2021D-9F56-4CAA-95E8-276CAC25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C698D0-A8EC-43F0-8832-54B55EFA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8837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D260A-AD40-4EA9-AAF8-98ED8003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FEB53A-CB19-4EE9-A980-D25A2913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801D8F-E07F-4E61-B49F-160DE625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AE4096-8395-41EF-BA52-BE89FEB3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1354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234792-5EBA-47DA-803D-1E7E4369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F6BB3B-5ADD-4544-9F75-50762823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B102BB-6A43-4079-817E-A24B6FCE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786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6945-1AD5-4E16-919B-0A4FEEAA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11C73-D7EB-4766-B032-7BEA3472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933988-EE85-4220-84DE-FCFD55DA1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CD6986-0DA2-4E99-95FC-CCE9FE5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1D09F-007F-4915-BE6B-28276D80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EC84F5-EA19-4B35-A85B-CBCF7D6B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8432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0522C-A3D1-46B7-9BB9-0216389D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075293-8775-4266-A780-7CD501514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667759-81A2-4F00-9C53-CDE77EBE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DAE8B7-5A45-43FD-816D-C81E5F7A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C234C8-8C41-4C9E-80DC-8E234634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D7356D-D986-4571-9D0C-7952E964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486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759E9-0EB8-4C33-9BE0-264E2C3A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EC15E6-A36C-45E8-9A6F-F110A6DC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C17C6-0442-4B5B-B788-1E5D8B8E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B59B-9338-436F-9BB5-99B1819465B2}" type="datetimeFigureOut">
              <a:rPr lang="ru-KZ" smtClean="0"/>
              <a:t>04.02.2020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4ED927-20FA-4A86-918C-277449A40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B4E41-DB87-457A-A75D-B9BBFADD4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3F38-4441-4F6E-A8FA-76C953579D8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4948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4985E-9B05-4B43-B0C2-D44515E39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Проектная работа по программированию на языке </a:t>
            </a:r>
            <a:r>
              <a:rPr lang="en-US" sz="4400" dirty="0"/>
              <a:t>Python </a:t>
            </a:r>
            <a:r>
              <a:rPr lang="ru-RU" sz="4400" dirty="0"/>
              <a:t> с использованием </a:t>
            </a:r>
            <a:r>
              <a:rPr lang="en-US" sz="4400" dirty="0" err="1"/>
              <a:t>pygame</a:t>
            </a:r>
            <a:endParaRPr lang="ru-KZ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743E0A-24B7-4B76-923E-652FCB57B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35637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Создатель проекта : Беклемешев Всеволод </a:t>
            </a:r>
          </a:p>
          <a:p>
            <a:pPr algn="l"/>
            <a:r>
              <a:rPr lang="ru-RU" dirty="0"/>
              <a:t>Название проекта: </a:t>
            </a:r>
            <a:r>
              <a:rPr lang="en-US" dirty="0"/>
              <a:t>“Not Today”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469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C7E74-2575-4EC8-B0F6-D81B15E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Классы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69598-AB77-45B0-9539-9E5FD69A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Tile –</a:t>
            </a:r>
            <a:r>
              <a:rPr lang="ru-RU" sz="2000" dirty="0"/>
              <a:t> Объекты карты(стены, пол)</a:t>
            </a:r>
          </a:p>
          <a:p>
            <a:r>
              <a:rPr lang="en-US" sz="2000" dirty="0"/>
              <a:t>Player – </a:t>
            </a:r>
            <a:r>
              <a:rPr lang="ru-RU" sz="2000" dirty="0"/>
              <a:t>Персонаж</a:t>
            </a:r>
          </a:p>
          <a:p>
            <a:r>
              <a:rPr lang="en-US" sz="2000" dirty="0"/>
              <a:t>Deadline – </a:t>
            </a:r>
            <a:r>
              <a:rPr lang="ru-RU" sz="2000" dirty="0"/>
              <a:t>Элемент игры убивающий персонажа</a:t>
            </a:r>
          </a:p>
          <a:p>
            <a:r>
              <a:rPr lang="en-US" sz="2000" dirty="0"/>
              <a:t>Lava - </a:t>
            </a:r>
            <a:r>
              <a:rPr lang="ru-RU" sz="2000" dirty="0"/>
              <a:t>Элемент игры убивающий персонажа</a:t>
            </a:r>
          </a:p>
          <a:p>
            <a:r>
              <a:rPr lang="en-US" sz="2000" dirty="0"/>
              <a:t>Message – </a:t>
            </a:r>
            <a:r>
              <a:rPr lang="ru-RU" sz="2000" dirty="0"/>
              <a:t>Выводит сообщения сюжетной части</a:t>
            </a:r>
          </a:p>
          <a:p>
            <a:r>
              <a:rPr lang="en-US" sz="2000" dirty="0"/>
              <a:t>Lever – </a:t>
            </a:r>
            <a:r>
              <a:rPr lang="ru-RU" sz="2000" dirty="0"/>
              <a:t>Объект-переключатель</a:t>
            </a:r>
          </a:p>
          <a:p>
            <a:r>
              <a:rPr lang="en-US" sz="2000" dirty="0"/>
              <a:t>Button - </a:t>
            </a:r>
            <a:r>
              <a:rPr lang="ru-RU" sz="2000" dirty="0"/>
              <a:t>Объект-переключатель</a:t>
            </a:r>
            <a:endParaRPr lang="en-US" sz="2000" dirty="0"/>
          </a:p>
          <a:p>
            <a:r>
              <a:rPr lang="en-US" sz="2000" dirty="0"/>
              <a:t>PC – </a:t>
            </a:r>
            <a:r>
              <a:rPr lang="ru-RU" sz="2000" dirty="0"/>
              <a:t>Объект сюжетной части игры выполняющий разные функции с результатом в мире</a:t>
            </a:r>
          </a:p>
          <a:p>
            <a:r>
              <a:rPr lang="en-US" sz="2000" dirty="0"/>
              <a:t>Door – </a:t>
            </a:r>
            <a:r>
              <a:rPr lang="ru-RU" sz="2000" dirty="0"/>
              <a:t>Победа пользователя, дверь</a:t>
            </a:r>
          </a:p>
          <a:p>
            <a:r>
              <a:rPr lang="en-US" sz="2000" dirty="0"/>
              <a:t>Orc – </a:t>
            </a:r>
            <a:r>
              <a:rPr lang="ru-RU" sz="2000" dirty="0"/>
              <a:t>Заказчик, который не человек</a:t>
            </a:r>
          </a:p>
          <a:p>
            <a:r>
              <a:rPr lang="en-US" sz="2000" dirty="0"/>
              <a:t>Camera – </a:t>
            </a:r>
            <a:r>
              <a:rPr lang="ru-RU" sz="2000" dirty="0"/>
              <a:t>отвечает за положение карты внутри игры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114814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924C99-0240-4912-BAB2-7627E8AE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Сюжет игры основан на заказчике и программисте, который не реализовал свой проект вовремя и заказчик запер его в доме (не спрашивайте как он это сделал, это не важно), далее задача программиста выбраться из этого дома узнавая подробности о том что </a:t>
            </a:r>
            <a:r>
              <a:rPr lang="ru-RU"/>
              <a:t>было раньше.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592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AA272-D9FC-4377-BDA4-003BDFCD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0BE882-B824-49F6-87CA-443363FF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01960">
            <a:off x="1257835" y="342617"/>
            <a:ext cx="3310850" cy="21071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046F5A-8AF0-4173-9D6A-550AC539F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211" y="203235"/>
            <a:ext cx="5312807" cy="29749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310B52-7455-47FE-82A7-67886F71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78" y="3022160"/>
            <a:ext cx="1934741" cy="2552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45BAE8-F8CA-471D-8F4D-EC3175D87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5078">
            <a:off x="3104466" y="3212752"/>
            <a:ext cx="3098458" cy="17383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D84859-720E-45A2-8E2B-4153B2BD3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415" y="5308847"/>
            <a:ext cx="2009686" cy="7303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3AD588-672F-4764-906E-F25A908E0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7477" y="3516487"/>
            <a:ext cx="3582179" cy="23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5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141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Проектная работа по программированию на языке Python  с использованием pygame</vt:lpstr>
      <vt:lpstr>Использованные Классы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по программированию на языке Python  с использованием pygame</dc:title>
  <dc:creator>Veseha .</dc:creator>
  <cp:lastModifiedBy>Veseha .</cp:lastModifiedBy>
  <cp:revision>8</cp:revision>
  <dcterms:created xsi:type="dcterms:W3CDTF">2020-02-04T13:48:20Z</dcterms:created>
  <dcterms:modified xsi:type="dcterms:W3CDTF">2020-02-04T15:52:38Z</dcterms:modified>
</cp:coreProperties>
</file>