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F39-845B-C90D-2E8F-8037F03AC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E1E34-DDB7-0631-4140-295517FD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02EA-69DA-0E18-9356-B777B6BD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802C-08CD-B57D-BA15-1D8136E5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9752-0458-4E0E-7465-447FD50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423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F9C5-1320-AB20-8056-E249E342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FB761-3974-22C8-C738-37AD7D58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405C-63D0-C436-9FF3-5D03EFF7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879E-C2EA-3426-F603-57845EE2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97E9-909D-D92B-CAC8-557686F1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78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3F108-71B4-1CA0-C3B7-9989B215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718CC-EFE4-75C4-4AFB-CBB1C8A1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1391-375C-2067-10B2-EAEB30A5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9CD7-DDC7-D036-4C74-20CBF86B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39FA-5FB6-7663-C963-A44AC931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FB55-CB75-45B7-4E4F-6CD6781E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69C2-A7BF-B443-C2BF-3A389553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FCB5-95CD-8DC7-3A1F-DF72F7DE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2014-4410-A9AC-E14D-D6C1811C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1D70-730B-C913-515A-04F7435C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426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DC82-902B-DCBF-7A4C-E826A394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6066-868B-DD7E-F49A-B7679B82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785C-F6DF-88BA-113E-E762D7B3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43F0-5E9E-47FA-B153-FEEF3C85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2AFB-FA8C-E3B2-3055-0F82B725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47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72A3-0889-4F8B-AC26-D8C9FB92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A939-BAF1-868D-E965-636BFFB0A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28B54-367F-C44E-FA86-B1170996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9DF1-BBE4-C8AF-6366-F904937D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1085-DD01-397C-1F0D-F62B38D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BA63-1A56-94AE-83C3-5CD56C2D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16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5BC0-123E-8E1C-2CFF-87162F3C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1038-11F2-CB48-DB8B-FBB0C0E0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1DE21-119F-366D-3E1F-AA5224FA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40FC3-4005-F633-4E8B-9539D3116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05E72-DFBC-701B-5BD2-3B09FF5E1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9B1AC-50CF-E9D7-AA8A-5570ED5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EEF60-4C5D-1635-08C6-A2834521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59E4-A70E-8462-249C-471DF95B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26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D2AA-0F36-B4D2-D9E5-97F32277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49601-AD41-D974-FFBC-1592D26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F451-0D68-959A-96DA-D9C27919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31FAC-5F9E-E4B7-EDD7-08F14F52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944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94989-DE68-57D3-6136-0F195E08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47913-DD79-0953-3693-A27A8B77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E761-5866-A44C-2749-C4CFD4D5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1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BB9-D939-CC35-9158-AA871E9C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7988-4E7D-773D-97F9-1BF0D738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1FAD-8568-744C-819F-F9ACDEEC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83C1-C067-6D96-308E-83D821C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D1B8C-AD3C-A527-D404-6DB477F1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37249-48EA-092A-DDE3-069C6E1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2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7C-0FDF-8CEB-D63F-2473B5FE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A7DA1-DB81-F8F8-47C3-990A06124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4947-D075-C176-0FC7-187E5D31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FC47A-A446-16BC-585E-CE6FF1D4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2AC7-3ED6-CB85-459E-7397C83C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8EA0-2E61-FEFC-B0C8-54B3E147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08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FD4A7-894A-B71B-96C7-A9333558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879C-795B-C9A1-88C8-36AD782A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CB12-C4C6-30DA-BDC7-BE4258CD7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960B1-A9A8-4BEE-ADAD-C1EE0B5F60F5}" type="datetimeFigureOut">
              <a:rPr lang="bg-BG" smtClean="0"/>
              <a:t>14.8.2024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321E-1DF2-A1E8-7EB6-07E9A4F95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8CA0-AE40-4CEF-2AA8-6FB1B676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ACB37-9A74-4A30-96DA-2571C01CF80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792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EFB-4C10-4447-ADE2-FD96C31AC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Е-</a:t>
            </a:r>
            <a:r>
              <a:rPr lang="bg-BG"/>
              <a:t>уни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EA32C-0593-6501-9444-630339AAC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96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Е-уни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Veselin Denchev</dc:creator>
  <cp:lastModifiedBy>Veselin Denchev</cp:lastModifiedBy>
  <cp:revision>1</cp:revision>
  <dcterms:created xsi:type="dcterms:W3CDTF">2024-08-14T15:58:27Z</dcterms:created>
  <dcterms:modified xsi:type="dcterms:W3CDTF">2024-08-14T15:58:35Z</dcterms:modified>
</cp:coreProperties>
</file>