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c6149a2a9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c6149a2a9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c6149a2a9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c6149a2a9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c6149a2a9a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c6149a2a9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c6149a2a9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c6149a2a9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c6149a2a9a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c6149a2a9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c6149a2a9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c6149a2a9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9d9d170a9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9d9d170a9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c6149a2a9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c6149a2a9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c41db6724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c41db6724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c6149a2a9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c6149a2a9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c6149a2a9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c6149a2a9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c6149a2a9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c6149a2a9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c6149a2a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c6149a2a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c6149a2a9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c6149a2a9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Речници. Хешмапове и Trie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Структури от данни - семинар 2022/2023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479775" y="15025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Сложности </a:t>
            </a:r>
            <a:endParaRPr/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0" y="2247900"/>
            <a:ext cx="8001000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11700" y="22678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Trie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Trie / TrieMap</a:t>
            </a:r>
            <a:endParaRPr/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325" y="1095003"/>
            <a:ext cx="6967350" cy="3537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Плюсове</a:t>
            </a:r>
            <a:endParaRPr/>
          </a:p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bg"/>
              <a:t>Решава проблема с колизиите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bg"/>
              <a:t>Няма нужда да се прави рехеширане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bg"/>
              <a:t>Позволява по-бързи итерации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Задачи:</a:t>
            </a:r>
            <a:endParaRPr/>
          </a:p>
        </p:txBody>
      </p:sp>
      <p:pic>
        <p:nvPicPr>
          <p:cNvPr id="163" name="Google Shape;1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2150" y="509850"/>
            <a:ext cx="6343191" cy="405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448" y="268975"/>
            <a:ext cx="6500900" cy="147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275" y="2134725"/>
            <a:ext cx="5671951" cy="20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Наредена двойка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О</a:t>
            </a:r>
            <a:r>
              <a:rPr lang="bg"/>
              <a:t>бект, съставен от два други, като единият от двата е по-специален от другия, защото е на първо място. Другояче казано единственото условие, което трябва да изпълнява една наредена двойка, за да е такава е: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/>
              <a:t>⟨x,y⟩=⟨x′,y′⟩⟺x=x′ &amp;&amp; y=y′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22678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Речник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Речник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11700" y="1229875"/>
            <a:ext cx="45462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bg"/>
              <a:t>Метод за организиране на данните, така че имаме ключови думи и за всяка от тях съответно имаме значението, т.е. имаме списък от наредени двойки на дума и значение</a:t>
            </a: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9696" y="1168775"/>
            <a:ext cx="3479900" cy="326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22678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Хеш таблица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Какво е хеш функция?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bg"/>
              <a:t>Функция, която преобразува обект в число в определени граници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bg"/>
              <a:t>Свойства: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bg"/>
              <a:t>Хеш функцията трябва да е бърза.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bg"/>
              <a:t>Трябва да връща винаги един и същи резултат за един и същ обект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Хеш таблица</a:t>
            </a:r>
            <a:endParaRPr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Структура от данни, която съдържа двойки (ключ, стойност), която позволява добавяне и изваждане на нови двойки и търсене по ключ със сложности 0(1) в средният случай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bg"/>
              <a:t>Ако имаме хешираща функция, която да хешира ключовете в интервала 0..К бихме могли да използваме масив от К елемента за запомняне на стойностите, като от хеширащата функция ще разберем в коя клетка да пишем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Пример:</a:t>
            </a:r>
            <a:endParaRPr/>
          </a:p>
        </p:txBody>
      </p:sp>
      <p:pic>
        <p:nvPicPr>
          <p:cNvPr id="127" name="Google Shape;127;p20"/>
          <p:cNvPicPr preferRelativeResize="0"/>
          <p:nvPr/>
        </p:nvPicPr>
        <p:blipFill rotWithShape="1">
          <a:blip r:embed="rId3">
            <a:alphaModFix/>
          </a:blip>
          <a:srcRect b="-2979" l="-6790" r="6789" t="2980"/>
          <a:stretch/>
        </p:blipFill>
        <p:spPr>
          <a:xfrm>
            <a:off x="768963" y="1110174"/>
            <a:ext cx="7673326" cy="393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Колизии?</a:t>
            </a:r>
            <a:endParaRPr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bg" sz="2000"/>
              <a:t>Колизии - два обекта имат една и съща хеш стойност h(k1)=h(k2)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bg" sz="1600"/>
              <a:t>Двата обекта са различни, но поради ограничението в размера на пространството за хеширане, техните стойности съвпадат.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bg" sz="1600"/>
              <a:t>Пример за колко лесно се срещат колизии - Използваме универсална хешираща функция, която хешира студентите от една група спрямо тяхната рожденна дата(ден и месец) - Ако имаме 23 студента в групата то вероятността някой двама от тях да са родени на една дата е над 50%(Birthday problem)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2320" y="3327145"/>
            <a:ext cx="2134525" cy="155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