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4e2119ee8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4e2119ee8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e2119ee8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4e2119ee8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4e2119ee8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4e2119ee8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4e2119ee8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4e2119ee8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e2119ee8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4e2119ee8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89081c580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89081c580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79bf4895d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79bf4895d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79bf4895d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79bf4895d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4e2119ee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4e2119ee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e2119ee8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4e2119ee8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e2119ee8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4e2119ee8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e2119ee8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4e2119ee8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e2119ee8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4e2119ee8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Абстрактни структури от данни. Стек.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Структури от данни - семинар 2022/2023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Приложения	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bg"/>
              <a:t>P</a:t>
            </a:r>
            <a:r>
              <a:rPr lang="bg"/>
              <a:t>arenthesis checking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bg"/>
              <a:t>Оценяване на изрази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bg"/>
              <a:t>Backtracking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bg"/>
              <a:t>Обръщане на данни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bg"/>
              <a:t>Системен стек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bg"/>
              <a:t>Браузър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Parenthesis checking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Валидира се правилно използване на скоби, тагове и тн. в даден израз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/>
              <a:t>Пример: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/>
              <a:t>((1+2) - (3+4)) - валидно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bg"/>
              <a:t>(1+3*(2+4)(6+1) - невалидно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Backtracking	</a:t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Модификация на рекурсията, която използва т.нар. brute force approach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/>
              <a:t>Пример: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bg"/>
              <a:t>търсене на път в лабиринт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bg"/>
              <a:t>задачата за 8те царици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bg"/>
              <a:t>ханойски кули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Системен стек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76225"/>
            <a:ext cx="8839202" cy="2191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Браузър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bg"/>
              <a:t>В браузъра стек се използва при използване на back и next бутоните. При тяхното натискане или при отваряне на нов url, последния добавен във стека се премахва или се добавя нов в стека.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22678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Стек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Какво е стек?	FILO?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Стекът е структура от данни, която има 3 основни операции: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bg"/>
              <a:t>добавяне на елемент на върха на стека (FI)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bg"/>
              <a:t>премахване на последно добавения елемент (LO)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bg"/>
              <a:t>достъп до последно добавения </a:t>
            </a:r>
            <a:r>
              <a:rPr lang="bg"/>
              <a:t>елемент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bg"/>
              <a:t>! Не съществува начин по който да може да се обхожда или да се добавя елемент на произволно място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Видове имплементации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bg"/>
              <a:t>чрез вектор - чрез работа с последния елемент на вектора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bg"/>
              <a:t>чрез едносвързан списък - чрез работа с началото на списъка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0" y="2267850"/>
            <a:ext cx="9144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Основни операции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Д</a:t>
            </a:r>
            <a:r>
              <a:rPr lang="bg"/>
              <a:t>обавяне на елемент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bg"/>
              <a:t>чрез вектор - добавяме елемент на края на вектора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bg"/>
              <a:t>чрез едносвързан списък - добавяме елемент в началото на списъка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П</a:t>
            </a:r>
            <a:r>
              <a:rPr lang="bg"/>
              <a:t>ремахване на последно добавения елемент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bg"/>
              <a:t>чрез вектор - премахваме последния елемент на вектора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bg"/>
              <a:t>чрез едносвързан списък - премахваме първия елемент на списъка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Д</a:t>
            </a:r>
            <a:r>
              <a:rPr lang="bg"/>
              <a:t>остъп до последно добавения елемент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bg"/>
              <a:t>чрез вектор - последния елемент на вектора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bg"/>
              <a:t>чрез едносвързан списък - първия елемент на списъка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22678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Приложения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