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162b23e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162b23e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162b23e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162b23e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162b23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162b23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162b23e0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162b23e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162b23e0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162b23e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162b23e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162b23e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2b23e0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2b23e0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162b23e0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162b23e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162b23e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162b23e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162b23e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162b23e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c5abdba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c5abdb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c5abdba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c5abdb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c5abdba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c5abdba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62b23e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62b23e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c5abdba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c5abdba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c5abdba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c5abdba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c5abdba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c5abdba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162b23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162b23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Въведение в Unit тестването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Структури от данни - семинар 2022/2023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Структуриране на unit тест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Има 3 задължителни част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When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или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Arrange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Assert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Пример: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265527"/>
            <a:ext cx="6663149" cy="3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Given/Arrange фаза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Частта на теста в която се извършва подготовката на входните данни използвани за теста. Всички променливи и константи се инициализират в тази фаза.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Пример: Given/Arrange фаза на тест на празен едносвързан списък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 Node&lt;T&gt;* objectUnderTest = nullptr;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When / Act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Частта на теста в която се извършва действието (извикването на метода), който искаме да изтестваме. Това е “operation” от стандартите за именуване споменати по-рано.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Пример: When/Act фаза на тест за добавяне на елемент към списък в началото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 objectUnderTest.push(newElement);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Then / Assert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Частта на теста в която се извършва валидация че поведението е произвело желаният резултат. Тест без тази фаза не тества нищо, просто увеличава test coverage-a (какъв процент от кода която е включена в тестовете)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Пример: Then / Assert фаза на тест за добавяне на елемент към списък в началото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assert(objectUnderTest.size()==1);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Конвенции при писане на тестове свързани с именуването, четимостта и структурата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451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bg" sz="1500"/>
              <a:t>Използвайте objectUnderTest или componentUnderTest за име на обекта, който тестваме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bg" sz="1500"/>
              <a:t>Използвайте builderPattern при конструиране на сложни обекти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bg" sz="1500"/>
              <a:t>Използвайте променливи за стойности които не дават достатъчно контекст (празни низове, литерали, nullptr и други)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bg" sz="1500"/>
              <a:t>Един тест трябва да тества точно едно нещо и трябва да не минава по една единствена причина (SOLID принципите важат и за тестовете)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bg" sz="1500"/>
              <a:t>Ако това което тестваме връща резултат проверете дали е желания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bg" sz="1500"/>
              <a:t>Ако това което тестваме не връща резултат - верифицираме че дадени методи са извикани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Важно!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Винаги преди да напишем тест трябва да сме сигурни че би могъл да не мине (с различни входни данни)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Тестовете не трябва да гърмят никога освен при промяна на поведението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Бизнес логиката не трябва да присъства в тестовете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Пример: private методи да се копират от production кода в тестовете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/>
              <a:t>Пример: if проверки и цикли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Test Driven Development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Test Driven Development (TDD)?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Начин на софтуерна разработка при която писането на тестовете се случва преди писането на production кода. Този тип разработка има следните стъпки: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Добавяне на тест.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Пускаме всички тестове. Новия тест трябва да не мине.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Пишем най-простата имплементация така че теста да мине.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Пускаме всички тестове. Всички тестове трябва да минат.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bg"/>
              <a:t>Преработваме кода за четимост и maintainability.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TDD фази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191" y="1309913"/>
            <a:ext cx="3055625" cy="25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софтуерното тестване?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Софтуерното тестване е процесът, при който различни части на софтуерен продукт и неговата работа биват валидирани или верифицирани.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Тестването бива 2 основни вида: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automation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Ръчно тестване на софтуера с цел търсене на дефекти. Изисква се тестер, който да играе ролята на краен потребител който да изпробва повечето потребителски случаи на софтуера с цел установяване на коректна работа.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За да се гарантира завършеност на тестването, тестера използва различни предварително измислени сценарии и техни алтернативи. 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Manual testing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Automation testing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Автоматизирано тестване, което се случва чрез използване на софтуера, без да използваме директно софтуерния продукт. Това може да се случи по много начини: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unit тестове - тестване на най-малката структурна единица код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integration тестове - тестване на взаимодействие на няколко unit-a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service тестове - тестване на взаимодействие с други системи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чрез end to end тестове - тестване на цяла функционалност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други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28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Automation testing pyramid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751" y="725045"/>
            <a:ext cx="3048525" cy="162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25" y="2537700"/>
            <a:ext cx="6087201" cy="2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Unit тестове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Unit?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Възможно е да бъде цял софтуерен модул, но най-често говорим за функция или процедура. В ООП може да е тестване на цял клас или негов метод. Целта на този вид тестване е да ни покаже че отделните структурни единици работят правилно и могат да бъдат използвани в по комплексната логика.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The three hardest things in software development are: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bg"/>
              <a:t>Cache invalidation</a:t>
            </a:r>
            <a:endParaRPr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bg"/>
              <a:t>Naming things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Oh, and off-by-one errors.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Стандарти за именуване на Unit тест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bg" sz="1400">
                <a:solidFill>
                  <a:srgbClr val="444444"/>
                </a:solidFill>
                <a:highlight>
                  <a:srgbClr val="FFFFFF"/>
                </a:highlight>
              </a:rPr>
              <a:t>operation_whenConditions_generatesResult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9398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bg" sz="1400">
                <a:solidFill>
                  <a:srgbClr val="444444"/>
                </a:solidFill>
                <a:highlight>
                  <a:srgbClr val="FFFFFF"/>
                </a:highlight>
              </a:rPr>
              <a:t>Пример: runEngine_withWrongFuel_fails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bg" sz="1400">
                <a:solidFill>
                  <a:srgbClr val="444444"/>
                </a:solidFill>
                <a:highlight>
                  <a:srgbClr val="FFFFFF"/>
                </a:highlight>
              </a:rPr>
              <a:t>operation_shouldGenerateResult_whenCondition_isPresent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9398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bg" sz="1400">
                <a:solidFill>
                  <a:srgbClr val="444444"/>
                </a:solidFill>
                <a:highlight>
                  <a:srgbClr val="FFFFFF"/>
                </a:highlight>
              </a:rPr>
              <a:t>Пример: runEngine_shouldFail_whenWrongFuel_isProvided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bg" sz="1400">
                <a:solidFill>
                  <a:srgbClr val="444444"/>
                </a:solidFill>
                <a:highlight>
                  <a:srgbClr val="FFFFFF"/>
                </a:highlight>
              </a:rPr>
              <a:t>resultOccurs_ifCondition_isPresent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9398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●"/>
            </a:pPr>
            <a:r>
              <a:rPr lang="bg" sz="1400">
                <a:solidFill>
                  <a:srgbClr val="444444"/>
                </a:solidFill>
                <a:highlight>
                  <a:srgbClr val="FFFFFF"/>
                </a:highlight>
              </a:rPr>
              <a:t>Пример: engineFails_ifWrongFuel_isProvided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