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123e4e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0123e4e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123e4e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123e4e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123e4e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0123e4e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123e4e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0123e4e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123e4e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0123e4e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123e4e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0123e4e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0123e4e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0123e4e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123e4e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0123e4e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0123e4e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0123e4e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0123e4e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0123e4e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5c46b63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5c46b63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d6059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dd6059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33e74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33e74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33e74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33e74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33e744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33e744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33e744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33e744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123e4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0123e4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0123e4e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0123e4e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Git, Github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Структури от данни - семинар 2022/2023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clone &lt;HTTPS&gt;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Също се използва веднъж при създаването на private repository, но използва public repository, за да направи огледално копие, което да можем да използваме директно за разработка. Връзката private &lt;-&gt; public repository е настроена. Оттук нататък ще използваме термините local и remote 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848" y="2921498"/>
            <a:ext cx="2299425" cy="2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add, git commit, git push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add &lt;changes&gt; - взима селектираните промени (промяна на файл или създаване на нов файл) и ги мести в staging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commit -m “&lt;message&gt;” - промените намиращи се в staging area-та се преместват в local, което “пакетира” промените като commit именуван като &lt;message&gt;.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push - взима commit-ите от local които не са в remote и ги прехвърля и в remote. Това би могло да създаде конфликти.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fetch, git merge, git pull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fetch взима промените от remote (които по всяка вероятност идват от други наши бранчове или от чужд код) и ги добавя в local. Това не означава че можем да работим локално с тях.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merge взима промените от local и ги добавя в working tree/working directory. Така вече можем да работим с чуждите промени.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pull - git fetch + git merge - комбинира горните 2 команди така че да вземем промените от remote и да можем да ги използваме. Това може да създаде merge конфликти.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Конфликти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Когато имаме промени от наша страна по даден файл, но този файл има и промени в remote-a, които ние нямаме локално. При опит да се pull-не се получава merge conflict, защото системата не знае кои промени да вземе и как да ги вземе. Тогава трябва да resolve-нем тези конфликти като кажем как искаме да изглежда файла и след това можем да продължим работата.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При push ако нашия local не е актуален с remote, то се получава друг вид конфликт. За да се реши, трябва да commit-нем, да pull-нем, ако има merge конфликти да ги оправим и след това да push-нем.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branching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00" y="1291125"/>
            <a:ext cx="7663099" cy="38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Rebase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000" y="0"/>
            <a:ext cx="4583001" cy="23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625" y="3103900"/>
            <a:ext cx="5530376" cy="20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2961150" y="261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Roboto"/>
                <a:ea typeface="Roboto"/>
                <a:cs typeface="Roboto"/>
                <a:sym typeface="Roboto"/>
              </a:rPr>
              <a:t>Rebase start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2961150" y="27037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Roboto"/>
                <a:ea typeface="Roboto"/>
                <a:cs typeface="Roboto"/>
                <a:sym typeface="Roboto"/>
              </a:rPr>
              <a:t>Rebase 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Merge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70547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Merge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Merge end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00" y="144649"/>
            <a:ext cx="4170299" cy="23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88" y="2431329"/>
            <a:ext cx="5159363" cy="23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Squash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00" y="1752300"/>
            <a:ext cx="4372808" cy="214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626" y="1799525"/>
            <a:ext cx="4039124" cy="205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usage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Terminal - Git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GUI - Github desktop, Source tree, Intellij and </a:t>
            </a:r>
            <a:r>
              <a:rPr lang="bg"/>
              <a:t>CLion</a:t>
            </a:r>
            <a:r>
              <a:rPr lang="bg"/>
              <a:t>(as an IDE), Tortouse git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79600" y="1141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Version Control System (VCS) - системи, отговорни за управление на промените по даден проект.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Пазят промените направени по нашия код в специална база от данни наречена repository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VCS?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Git?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Git е VCS създадена през 2005.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Различава се от другите VCS по начина на предаване на данните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Работи по distributed модела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Private vs Public repository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Всеки програмист който споделя своите промени по проекта с другите има 2 repository-та на проекта: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bg"/>
              <a:t>private repository</a:t>
            </a:r>
            <a:r>
              <a:rPr lang="bg"/>
              <a:t> - съществува локално на нашия компютър, достъпно е само за нас и в него правим промени, които после споделяме с другите.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bg"/>
              <a:t>public repository</a:t>
            </a:r>
            <a:r>
              <a:rPr lang="bg"/>
              <a:t> - съществува на server и всеки от програмистите има достъп до него, то е readonly, промените по private repository-то се споделят в него.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Centralized vs Distributed model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Centralized </a:t>
            </a:r>
            <a:r>
              <a:rPr lang="bg"/>
              <a:t>- при тях трябва да имаме връзка със server-a на който се намира repository-то (съществува само public) и директно commit-ването на промяна влиза в repository-то и всички могат да достъпят промените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bg"/>
              <a:t>Distributed </a:t>
            </a:r>
            <a:r>
              <a:rPr lang="bg"/>
              <a:t>- при тях имаме private и public, като за да правим промени по private нямаме нужда от връзка със server-а и когато решим можем да споделим промените от private -&gt; public.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Credentials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Name: git config user.name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Email: git config --global user.email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Workflow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00" y="538737"/>
            <a:ext cx="6629711" cy="4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Main Operations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init: creates a new Git repository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clone: clones a repository into a newly created directory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add: adds a change in the working directory to the staging area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commit: move changes from staging to the local repository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push: move changes from local to remote repository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checkout: switch branches or restore working tree files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merge: Incorporates changes from the named commits into the current branch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rebase: changing the base of your branch from one commit to another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stash: clear the working directory, but save index of your changes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reset: “reset” the index of your head (hard vs soft)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log: viewing the commit history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400">
                <a:latin typeface="Arial"/>
                <a:ea typeface="Arial"/>
                <a:cs typeface="Arial"/>
                <a:sym typeface="Arial"/>
              </a:rPr>
              <a:t>● diff: show changes between commits, commit and working tree, et</a:t>
            </a:r>
            <a:r>
              <a:rPr lang="bg" sz="1400">
                <a:latin typeface="Arial"/>
                <a:ea typeface="Arial"/>
                <a:cs typeface="Arial"/>
                <a:sym typeface="Arial"/>
              </a:rPr>
              <a:t>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git init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git init е команда която се използва еднократно при създаването на ново repo. Изпълнението на командата създава .git поддиректория в текущата директория, също така създава main/master бранч. Създава единствено private repository.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