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3edaad2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3edaad2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3edaad2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3edaad2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3edaad2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3edaad2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3edaad2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3edaad2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3edaad2d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3edaad2d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3edaad2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3edaad2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3c0ff310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3c0ff310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3c0ff310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3c0ff310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1699aa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91699aa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91699aa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91699aa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c0ff3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c0ff3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3c0ff31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3c0ff31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c0ff310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c0ff310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3c0ff310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3c0ff310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3c0ff31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3c0ff31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3edaad2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3edaad2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Линейни структури от данни. Едносвързан списък.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Структури от данни - семинар 2022/2023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операции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Добавяне на елемент в началото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Добавяне на елемент на произволно място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Обхождане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Изтриване на първия елемент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Изтриване на произволен елемент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Обхождане		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Няма как да използваме first = first-&gt;next, тъй като ще загубим указателя към първия елемент и това би довело до MemoryLeak. Използваме помощен указател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Node* current = first;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while(current != nullptr &amp;&amp; current-&gt;next != nullptr)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	current = current-&gt;next;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Добавяне на елемент в началото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/>
              <a:t>first - linked list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 b="1" dirty="0"/>
              <a:t>With initialization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bg" dirty="0"/>
              <a:t>Node* newElement = new Node(data, first);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bg" dirty="0"/>
              <a:t>first = newElement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 b="1" dirty="0"/>
              <a:t>Without initialization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bg" dirty="0"/>
              <a:t>first = new Node(data, first);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Добавяне на елемент на произволно място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Обхождаме до желаната позиция с помощния указател разделяме списъка на 2 с втори помощен указател и пренасочваме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50" y="1976000"/>
            <a:ext cx="5859050" cy="27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Изтриване на първия елемент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С помощен указател минаваме на втория елемент изтриваме първия и пренасочваме first към помощния указател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2027821"/>
            <a:ext cx="6091574" cy="19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Изтриване на произволен елемент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Пазим позицията на следващия след търсения елемент изтриваме референцията и пренасочваме указателите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0" y="2079598"/>
            <a:ext cx="5700249" cy="25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Задача: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Напишете имплементация на линеен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едносвързан списък по зададения шаблон.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Оценете сложността на операциите за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добавяне, търсене и изтриване на елемент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и ги сравнете с тези на вектора?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974" y="0"/>
            <a:ext cx="36757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Анализ на сложността по време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25" y="1027675"/>
            <a:ext cx="6388350" cy="3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Влагане на елементи един в друг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Искаме да вложим обект в инстанция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от същия обект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Къде е проблемът в тази имплементация?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Как да го решим?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634" y="1393825"/>
            <a:ext cx="33366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Решение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166800" cy="25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900" y="652150"/>
            <a:ext cx="5360700" cy="32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Репрезентация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1259"/>
            <a:ext cx="9144000" cy="207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Добавяне на нов елемент в началото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/>
              <a:t>    Person* firstPersonChild = new Person("Marina Ivanova", 1);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200"/>
              <a:t>    firstPersonChild-&gt;parent = firstPerson;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21" y="2105499"/>
            <a:ext cx="7600304" cy="27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Обхождане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Итеративно								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Рекурсивно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							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138" y="1229875"/>
            <a:ext cx="47339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138" y="3090288"/>
            <a:ext cx="4772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Линеен едносвързан списък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Box/Node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45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 sz="1500" dirty="0"/>
              <a:t>Имплементация с шаблон (template)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BG"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455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 sz="1500" dirty="0"/>
              <a:t>Един елемент</a:t>
            </a:r>
            <a:endParaRPr lang="en-US" sz="1500" dirty="0"/>
          </a:p>
          <a:p>
            <a:pPr marL="457200" lvl="0" indent="-32455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endParaRPr sz="1500" dirty="0"/>
          </a:p>
          <a:p>
            <a:pPr marL="457200" lvl="0" indent="-32455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 sz="1500" dirty="0"/>
              <a:t>Два поредни елемента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94" y="1412866"/>
            <a:ext cx="3636075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094" y="3129934"/>
            <a:ext cx="4350025" cy="3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094" y="4088684"/>
            <a:ext cx="6279827" cy="2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 можем да представим списъка чрез Node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Визуална репрезентация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50" y="1262013"/>
            <a:ext cx="71056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7125"/>
            <a:ext cx="6511776" cy="1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328</Words>
  <Application>Microsoft Macintosh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Geometric</vt:lpstr>
      <vt:lpstr>Линейни структури от данни. Едносвързан списък.</vt:lpstr>
      <vt:lpstr>Влагане на елементи един в друг</vt:lpstr>
      <vt:lpstr>Решение</vt:lpstr>
      <vt:lpstr>Репрезентация</vt:lpstr>
      <vt:lpstr>Добавяне на нов елемент в началото</vt:lpstr>
      <vt:lpstr>Обхождане</vt:lpstr>
      <vt:lpstr>Линеен едносвързан списък</vt:lpstr>
      <vt:lpstr>Box/Node</vt:lpstr>
      <vt:lpstr>Как можем да представим списъка чрез Node</vt:lpstr>
      <vt:lpstr>Основни операции</vt:lpstr>
      <vt:lpstr>Обхождане  </vt:lpstr>
      <vt:lpstr>Добавяне на елемент в началото</vt:lpstr>
      <vt:lpstr>Добавяне на елемент на произволно място</vt:lpstr>
      <vt:lpstr>Изтриване на първия елемент  </vt:lpstr>
      <vt:lpstr>Изтриване на произволен елемент  </vt:lpstr>
      <vt:lpstr>Задача:</vt:lpstr>
      <vt:lpstr>Анализ на сложността по време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Линейни структури от данни. Едносвързан списък.</dc:title>
  <cp:lastModifiedBy>Todorova, Adelina</cp:lastModifiedBy>
  <cp:revision>2</cp:revision>
  <dcterms:modified xsi:type="dcterms:W3CDTF">2022-10-10T12:05:02Z</dcterms:modified>
</cp:coreProperties>
</file>