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0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3" r:id="rId20"/>
    <p:sldId id="274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F646A19-F414-4277-9346-6442314A4E0F}">
          <p14:sldIdLst>
            <p14:sldId id="256"/>
            <p14:sldId id="257"/>
            <p14:sldId id="258"/>
          </p14:sldIdLst>
        </p14:section>
        <p14:section name="Course Objective" id="{2497AAB5-8C56-4555-B287-37CFC6F83720}">
          <p14:sldIdLst>
            <p14:sldId id="259"/>
            <p14:sldId id="260"/>
            <p14:sldId id="261"/>
            <p14:sldId id="262"/>
            <p14:sldId id="263"/>
          </p14:sldIdLst>
        </p14:section>
        <p14:section name="Team" id="{6FA284BF-E4CD-4E55-A8C8-8D4D99E9FFEB}">
          <p14:sldIdLst>
            <p14:sldId id="282"/>
            <p14:sldId id="280"/>
            <p14:sldId id="281"/>
          </p14:sldIdLst>
        </p14:section>
        <p14:section name="Course Organization" id="{3133BB03-2C9A-473B-AF1D-B9B70D1AE581}">
          <p14:sldIdLst>
            <p14:sldId id="266"/>
            <p14:sldId id="267"/>
            <p14:sldId id="268"/>
            <p14:sldId id="269"/>
            <p14:sldId id="270"/>
            <p14:sldId id="271"/>
            <p14:sldId id="277"/>
          </p14:sldIdLst>
        </p14:section>
        <p14:section name="Conclusion" id="{383D8E89-3CE9-4156-8588-FC78DE51FBB0}">
          <p14:sldIdLst>
            <p14:sldId id="273"/>
            <p14:sldId id="27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91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327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4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softuni.bg/courses/csharp-advanced/" TargetMode="External"/><Relationship Id="rId7" Type="http://schemas.openxmlformats.org/officeDocument/2006/relationships/hyperlink" Target="https://www.facebook.com/groups/CSharpAdvancedJanuary202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xmlns="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5598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"/>
              </a:rPr>
              <a:t>https://github.com/ivaylokenov</a:t>
            </a:r>
          </a:p>
          <a:p>
            <a:pPr lvl="1"/>
            <a:r>
              <a:rPr lang="en-GB" noProof="1">
                <a:hlinkClick r:id="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r>
              <a:rPr lang="bg-BG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 smtClean="0"/>
              <a:t>SoftUni</a:t>
            </a:r>
          </a:p>
          <a:p>
            <a:r>
              <a:rPr lang="en-US" dirty="0" smtClean="0"/>
              <a:t>Technical </a:t>
            </a:r>
            <a:r>
              <a:rPr lang="en-US" dirty="0"/>
              <a:t>Trainer @ </a:t>
            </a:r>
            <a:r>
              <a:rPr lang="en-US" noProof="1" smtClean="0"/>
              <a:t>SoftUni</a:t>
            </a:r>
          </a:p>
          <a:p>
            <a:r>
              <a:rPr lang="en-US" noProof="1"/>
              <a:t>Student @ </a:t>
            </a:r>
            <a:r>
              <a:rPr lang="en-US" noProof="1" smtClean="0"/>
              <a:t>NBU</a:t>
            </a:r>
          </a:p>
          <a:p>
            <a:r>
              <a:rPr lang="en-US" noProof="1" smtClean="0"/>
              <a:t>Interests include mechanics and electronics</a:t>
            </a:r>
          </a:p>
          <a:p>
            <a:r>
              <a:rPr lang="en-US" noProof="1" smtClean="0"/>
              <a:t>Love playing with Arduino</a:t>
            </a:r>
          </a:p>
          <a:p>
            <a:r>
              <a:rPr lang="en-US" noProof="1" smtClean="0"/>
              <a:t>Mountain lover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Kristiyan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71044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C# Advanced Module – Timeline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949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14-January-2020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011000" y="1498891"/>
            <a:ext cx="165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12-April-2020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483403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Advanced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14-January-2020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bg-BG" sz="2000" b="1" dirty="0" smtClean="0">
                <a:solidFill>
                  <a:srgbClr val="FFFFFF"/>
                </a:solidFill>
              </a:rPr>
              <a:t>2</a:t>
            </a:r>
            <a:r>
              <a:rPr lang="en-US" sz="2000" b="1" dirty="0">
                <a:solidFill>
                  <a:srgbClr val="FFFFFF"/>
                </a:solidFill>
              </a:rPr>
              <a:t>2</a:t>
            </a:r>
            <a:r>
              <a:rPr lang="en-GB" sz="2000" b="1" dirty="0" smtClean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February</a:t>
            </a:r>
            <a:r>
              <a:rPr lang="en-GB" sz="2000" b="1" dirty="0">
                <a:solidFill>
                  <a:srgbClr val="FFFFFF"/>
                </a:solidFill>
              </a:rPr>
              <a:t>-2020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</a:t>
            </a:r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bg-BG" sz="2000" b="1" dirty="0" smtClean="0">
                <a:solidFill>
                  <a:srgbClr val="FFFFFF"/>
                </a:solidFill>
              </a:rPr>
              <a:t>2</a:t>
            </a:r>
            <a:r>
              <a:rPr lang="en-US" sz="2000" b="1" dirty="0">
                <a:solidFill>
                  <a:srgbClr val="FFFFFF"/>
                </a:solidFill>
              </a:rPr>
              <a:t>2</a:t>
            </a:r>
            <a:r>
              <a:rPr lang="en-GB" sz="2000" b="1" dirty="0" smtClean="0">
                <a:solidFill>
                  <a:srgbClr val="FFFFFF"/>
                </a:solidFill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</a:rPr>
              <a:t>February</a:t>
            </a:r>
            <a:r>
              <a:rPr lang="en-GB" sz="2000" b="1" dirty="0" smtClean="0">
                <a:solidFill>
                  <a:srgbClr val="FFFFFF"/>
                </a:solidFill>
              </a:rPr>
              <a:t>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 smtClean="0">
                <a:solidFill>
                  <a:srgbClr val="FFFFFF"/>
                </a:solidFill>
              </a:rPr>
              <a:t>14-April-2020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</a:t>
            </a:r>
            <a:r>
              <a:rPr lang="en-GB" sz="2000" b="1" dirty="0">
                <a:solidFill>
                  <a:srgbClr val="FFFFFF"/>
                </a:solidFill>
              </a:rPr>
              <a:t>Exam Retake: </a:t>
            </a:r>
            <a:r>
              <a:rPr lang="en-GB" sz="2000" b="1" dirty="0" smtClean="0">
                <a:solidFill>
                  <a:srgbClr val="FFFFFF"/>
                </a:solidFill>
              </a:rPr>
              <a:t>14-April-2020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 smtClean="0">
                <a:solidFill>
                  <a:srgbClr val="FFFFFF"/>
                </a:solidFill>
              </a:rPr>
              <a:t>2</a:t>
            </a:r>
            <a:r>
              <a:rPr lang="en-GB" sz="2000" b="1" dirty="0" smtClean="0">
                <a:solidFill>
                  <a:srgbClr val="FFFFFF"/>
                </a:solidFill>
              </a:rPr>
              <a:t>5-February-2020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12-April-2020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</a:t>
            </a:r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</a:rPr>
              <a:t>12-April-2020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 smtClean="0">
                <a:solidFill>
                  <a:srgbClr val="FFFFFF"/>
                </a:solidFill>
              </a:rPr>
              <a:t>16-April-2020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</a:t>
            </a:r>
            <a:r>
              <a:rPr lang="en-GB" sz="2000" b="1" dirty="0">
                <a:solidFill>
                  <a:srgbClr val="FFFFFF"/>
                </a:solidFill>
              </a:rPr>
              <a:t>Exam Retake: </a:t>
            </a:r>
            <a:r>
              <a:rPr lang="en-GB" sz="2000" b="1" dirty="0" smtClean="0">
                <a:solidFill>
                  <a:srgbClr val="FFFFFF"/>
                </a:solidFill>
              </a:rPr>
              <a:t>16-April-2020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8B6A181-E111-46C1-979C-A8EF6A3B9B8F}"/>
              </a:ext>
            </a:extLst>
          </p:cNvPr>
          <p:cNvSpPr txBox="1"/>
          <p:nvPr/>
        </p:nvSpPr>
        <p:spPr>
          <a:xfrm>
            <a:off x="3352800" y="1509772"/>
            <a:ext cx="22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22-February-2020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207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25-February-2020</a:t>
            </a:r>
            <a:endParaRPr lang="en-US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6172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132DAB-F7B3-4831-88E5-6756F9C5FBCF}"/>
              </a:ext>
            </a:extLst>
          </p:cNvPr>
          <p:cNvSpPr txBox="1"/>
          <p:nvPr/>
        </p:nvSpPr>
        <p:spPr>
          <a:xfrm>
            <a:off x="9435259" y="2978492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9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 smtClean="0"/>
              <a:t>Official Facebook </a:t>
            </a:r>
            <a:r>
              <a:rPr lang="en-US" dirty="0"/>
              <a:t>group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Community Facebook group: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https://softuni.bg/courses/csharp-advanced/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397" y="297209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072" y="138488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2000" y="4653056"/>
            <a:ext cx="10239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7"/>
              </a:rPr>
              <a:t>https://www.facebook.com/groups/CSharpAdvancedJanuary2020/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33961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175481"/>
            <a:ext cx="9829800" cy="5201066"/>
          </a:xfrm>
        </p:spPr>
        <p:txBody>
          <a:bodyPr/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lvl="1"/>
            <a:r>
              <a:rPr lang="en-GB" dirty="0"/>
              <a:t>The C# Programming courses @SoftUni.bg </a:t>
            </a:r>
            <a:br>
              <a:rPr lang="en-GB" dirty="0"/>
            </a:br>
            <a:r>
              <a:rPr lang="en-GB" dirty="0"/>
              <a:t>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976" y="3505201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976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6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csharp</a:t>
            </a:r>
            <a:r>
              <a:rPr lang="en-GB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</a:t>
            </a:r>
            <a:endParaRPr lang="bg-B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Exceptions</a:t>
            </a:r>
          </a:p>
          <a:p>
            <a:pPr>
              <a:buClr>
                <a:schemeClr val="tx1"/>
              </a:buClr>
            </a:pPr>
            <a:r>
              <a:rPr lang="en-GB" dirty="0"/>
              <a:t>Applying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Testing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linear data structures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Stacks</a:t>
            </a:r>
            <a:r>
              <a:rPr lang="en-US" sz="3397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Queues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397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Multidimensional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LinkedList</a:t>
            </a:r>
          </a:p>
          <a:p>
            <a:pPr>
              <a:buClr>
                <a:schemeClr val="tx1"/>
              </a:buClr>
            </a:pPr>
            <a:r>
              <a:rPr lang="en-US" dirty="0"/>
              <a:t>Simple</a:t>
            </a:r>
            <a:r>
              <a:rPr lang="en-US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Sorting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9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3 practical problems for 4 hours</a:t>
            </a:r>
          </a:p>
          <a:p>
            <a:pPr lvl="1"/>
            <a:r>
              <a:rPr lang="en-GB" dirty="0"/>
              <a:t>The first two problems may include:</a:t>
            </a:r>
          </a:p>
          <a:p>
            <a:pPr lvl="2"/>
            <a:r>
              <a:rPr lang="en-GB" dirty="0"/>
              <a:t>Stacks and Queues</a:t>
            </a:r>
          </a:p>
          <a:p>
            <a:pPr lvl="2"/>
            <a:r>
              <a:rPr lang="en-GB" dirty="0"/>
              <a:t>Multidimensional Arrays</a:t>
            </a:r>
          </a:p>
          <a:p>
            <a:pPr lvl="2"/>
            <a:r>
              <a:rPr lang="en-GB" dirty="0"/>
              <a:t>Dictionaries</a:t>
            </a:r>
          </a:p>
          <a:p>
            <a:pPr lvl="1"/>
            <a:r>
              <a:rPr lang="en-US" dirty="0"/>
              <a:t>Defining Classes</a:t>
            </a:r>
            <a:endParaRPr lang="en-GB" dirty="0"/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</a:t>
            </a:r>
            <a:r>
              <a:rPr lang="en-GB" b="1" dirty="0" smtClean="0">
                <a:solidFill>
                  <a:schemeClr val="bg1"/>
                </a:solidFill>
              </a:rPr>
              <a:t>30 minutes </a:t>
            </a:r>
            <a:r>
              <a:rPr lang="en-GB" dirty="0" smtClean="0"/>
              <a:t>once you enter</a:t>
            </a:r>
            <a:endParaRPr lang="bg-BG" dirty="0" smtClean="0"/>
          </a:p>
          <a:p>
            <a:pPr lvl="1"/>
            <a:r>
              <a:rPr lang="en-US" dirty="0" smtClean="0"/>
              <a:t>Multiple-choice with </a:t>
            </a:r>
            <a:r>
              <a:rPr lang="en-US" b="1" dirty="0" smtClean="0">
                <a:solidFill>
                  <a:schemeClr val="bg1"/>
                </a:solidFill>
              </a:rPr>
              <a:t>1 or more</a:t>
            </a:r>
            <a:r>
              <a:rPr lang="en-US" dirty="0" smtClean="0"/>
              <a:t> correct answers</a:t>
            </a:r>
            <a:endParaRPr lang="en-GB" dirty="0"/>
          </a:p>
          <a:p>
            <a:pPr lvl="1"/>
            <a:r>
              <a:rPr lang="en-US" dirty="0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</a:t>
            </a:r>
            <a:r>
              <a:rPr lang="en-US" dirty="0" smtClean="0"/>
              <a:t>during the </a:t>
            </a:r>
            <a:r>
              <a:rPr lang="en-US" b="1" dirty="0" smtClean="0">
                <a:solidFill>
                  <a:schemeClr val="bg1"/>
                </a:solidFill>
              </a:rPr>
              <a:t>practical</a:t>
            </a:r>
            <a:r>
              <a:rPr lang="en-US" dirty="0" smtClean="0"/>
              <a:t> exam and </a:t>
            </a:r>
            <a:r>
              <a:rPr lang="en-US" b="1" dirty="0" smtClean="0">
                <a:solidFill>
                  <a:schemeClr val="bg1"/>
                </a:solidFill>
              </a:rPr>
              <a:t>30 minutes after it</a:t>
            </a:r>
            <a:endParaRPr lang="en-GB" b="1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/>
              <a:t>You can submit your answers just </a:t>
            </a:r>
            <a:r>
              <a:rPr lang="en-GB" b="1" dirty="0" smtClean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dirty="0" smtClean="0"/>
              <a:t>Advice: Start it when you </a:t>
            </a:r>
            <a:r>
              <a:rPr lang="en-GB" b="1" dirty="0" smtClean="0">
                <a:solidFill>
                  <a:schemeClr val="bg1"/>
                </a:solidFill>
              </a:rPr>
              <a:t>finish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practical exam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704</Words>
  <Application>Microsoft Office PowerPoint</Application>
  <PresentationFormat>Widescreen</PresentationFormat>
  <Paragraphs>177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Advanced</vt:lpstr>
      <vt:lpstr>Table of Contents</vt:lpstr>
      <vt:lpstr>Have a Question?</vt:lpstr>
      <vt:lpstr>Course Objectives</vt:lpstr>
      <vt:lpstr>C# Advanced Module Goals</vt:lpstr>
      <vt:lpstr>C# Advanced Course Goals</vt:lpstr>
      <vt:lpstr>Practical Programming Exam</vt:lpstr>
      <vt:lpstr>Theoretical Exam</vt:lpstr>
      <vt:lpstr>PowerPoint Presentation</vt:lpstr>
      <vt:lpstr>Ivaylo Kenov</vt:lpstr>
      <vt:lpstr>Kristiyan Ivanov</vt:lpstr>
      <vt:lpstr>Course Organization</vt:lpstr>
      <vt:lpstr>C# Advanced Module – Timeline</vt:lpstr>
      <vt:lpstr>Homework Assignments &amp; Exercises</vt:lpstr>
      <vt:lpstr>Scoring System for the Course</vt:lpstr>
      <vt:lpstr>Course Web Site, Forum and FB Group</vt:lpstr>
      <vt:lpstr>The Free C# Fundamentals Textbook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12</cp:revision>
  <dcterms:created xsi:type="dcterms:W3CDTF">2018-05-23T13:08:44Z</dcterms:created>
  <dcterms:modified xsi:type="dcterms:W3CDTF">2020-01-14T14:47:27Z</dcterms:modified>
  <cp:category>programming; education; software engineering; software development </cp:category>
</cp:coreProperties>
</file>