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>
        <p:scale>
          <a:sx n="90" d="100"/>
          <a:sy n="90" d="100"/>
        </p:scale>
        <p:origin x="14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1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9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4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9F7F9-81AA-F642-B6E7-4F6CD5E22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bg" sz="6000"/>
              <a:t>Тема </a:t>
            </a:r>
            <a:r>
              <a:rPr lang="en-US" sz="6000"/>
              <a:t>5</a:t>
            </a:r>
            <a:r>
              <a:rPr lang="bg" sz="6000"/>
              <a:t> – Стоматологична клиника</a:t>
            </a:r>
            <a:br>
              <a:rPr lang="bg" sz="6000">
                <a:effectLst/>
              </a:rPr>
            </a:br>
            <a:endParaRPr lang="en-BG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6FE87-65F7-FD45-B056-60F1B1E2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bg-BG" dirty="0"/>
              <a:t>Веселина Цацева, 71943</a:t>
            </a:r>
            <a:endParaRPr lang="en-BG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5A0D7"/>
          </a:solidFill>
          <a:ln w="38100" cap="rnd">
            <a:solidFill>
              <a:srgbClr val="85A0D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8B0FB-6437-48DA-B8DA-273DA2482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4" r="1245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87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70B-DB37-D749-94F3-8BD03F46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E/R </a:t>
            </a:r>
            <a:r>
              <a:rPr lang="bg" dirty="0"/>
              <a:t>диаграма на модела 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990E4-C0A1-2B46-85A6-3DB39D0B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833563"/>
            <a:ext cx="114427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A7ED-E294-CC47-8B43-A1AFD363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" dirty="0"/>
              <a:t>Релационни схеми 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72E0-EBF9-C64A-A997-5A99C492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- </a:t>
            </a:r>
            <a:r>
              <a:rPr lang="en-US" sz="3600" dirty="0"/>
              <a:t>Patients ( </a:t>
            </a:r>
            <a:r>
              <a:rPr lang="en-US" sz="3600" u="sng" dirty="0"/>
              <a:t>EGN</a:t>
            </a:r>
            <a:r>
              <a:rPr lang="en-US" sz="3600" dirty="0"/>
              <a:t>, </a:t>
            </a:r>
            <a:r>
              <a:rPr lang="en-US" sz="3600" dirty="0" err="1"/>
              <a:t>phoneNum</a:t>
            </a:r>
            <a:r>
              <a:rPr lang="en-US" sz="3600" dirty="0"/>
              <a:t>, name, birthdate, email)</a:t>
            </a:r>
            <a:endParaRPr lang="en-BG" sz="3600" dirty="0"/>
          </a:p>
          <a:p>
            <a:r>
              <a:rPr lang="en-US" sz="3600" dirty="0"/>
              <a:t>- Doctors ( </a:t>
            </a:r>
            <a:r>
              <a:rPr lang="en-US" sz="3600" u="sng" dirty="0" err="1"/>
              <a:t>docID</a:t>
            </a:r>
            <a:r>
              <a:rPr lang="en-US" sz="3600" dirty="0"/>
              <a:t>, name, major, </a:t>
            </a:r>
            <a:r>
              <a:rPr lang="en-US" sz="3600" dirty="0" err="1"/>
              <a:t>phoneNum</a:t>
            </a:r>
            <a:r>
              <a:rPr lang="en-US" sz="3600" dirty="0"/>
              <a:t>)</a:t>
            </a:r>
            <a:endParaRPr lang="en-BG" sz="3600" dirty="0"/>
          </a:p>
          <a:p>
            <a:r>
              <a:rPr lang="en-US" sz="3600" dirty="0"/>
              <a:t>- Appointments ( </a:t>
            </a:r>
            <a:r>
              <a:rPr lang="en-US" sz="3600" u="sng" dirty="0" err="1"/>
              <a:t>appointmentID</a:t>
            </a:r>
            <a:r>
              <a:rPr lang="en-US" sz="3600" dirty="0"/>
              <a:t>, date, time, </a:t>
            </a:r>
            <a:r>
              <a:rPr lang="en-US" sz="3600" dirty="0" err="1"/>
              <a:t>patientEGN</a:t>
            </a:r>
            <a:r>
              <a:rPr lang="en-US" sz="3600" dirty="0"/>
              <a:t>, </a:t>
            </a:r>
            <a:r>
              <a:rPr lang="en-US" sz="3600" dirty="0" err="1"/>
              <a:t>docID</a:t>
            </a:r>
            <a:r>
              <a:rPr lang="en-US" sz="3600" dirty="0"/>
              <a:t>)</a:t>
            </a:r>
            <a:endParaRPr lang="en-BG" sz="3600" dirty="0"/>
          </a:p>
          <a:p>
            <a:r>
              <a:rPr lang="en-US" sz="3600" dirty="0"/>
              <a:t>- Treatments ( </a:t>
            </a:r>
            <a:r>
              <a:rPr lang="en-US" sz="3600" u="sng" dirty="0" err="1"/>
              <a:t>treatmentID</a:t>
            </a:r>
            <a:r>
              <a:rPr lang="en-US" sz="3600" dirty="0"/>
              <a:t>, type, price)</a:t>
            </a:r>
            <a:endParaRPr lang="en-BG" sz="3600" dirty="0"/>
          </a:p>
          <a:p>
            <a:r>
              <a:rPr lang="en-US" sz="3600" dirty="0"/>
              <a:t>- </a:t>
            </a:r>
            <a:r>
              <a:rPr lang="en-US" sz="3600" dirty="0" err="1"/>
              <a:t>IsDone</a:t>
            </a:r>
            <a:r>
              <a:rPr lang="en-US" sz="3600" dirty="0"/>
              <a:t> ( </a:t>
            </a:r>
            <a:r>
              <a:rPr lang="en-US" sz="3600" u="sng" dirty="0" err="1"/>
              <a:t>appointmentID</a:t>
            </a:r>
            <a:r>
              <a:rPr lang="en-US" sz="3600" dirty="0"/>
              <a:t>, </a:t>
            </a:r>
            <a:r>
              <a:rPr lang="en-US" sz="3600" u="sng" dirty="0" err="1"/>
              <a:t>treatmentID</a:t>
            </a:r>
            <a:r>
              <a:rPr lang="en-US" sz="3600" dirty="0"/>
              <a:t>)</a:t>
            </a:r>
            <a:endParaRPr lang="en-BG" sz="3600" dirty="0"/>
          </a:p>
          <a:p>
            <a:r>
              <a:rPr lang="en-US" sz="3600" dirty="0"/>
              <a:t>- Offers ( </a:t>
            </a:r>
            <a:r>
              <a:rPr lang="en-US" sz="3600" u="sng" dirty="0" err="1"/>
              <a:t>docID</a:t>
            </a:r>
            <a:r>
              <a:rPr lang="en-US" sz="3600" dirty="0"/>
              <a:t>, </a:t>
            </a:r>
            <a:r>
              <a:rPr lang="en-US" sz="3600" u="sng" dirty="0" err="1"/>
              <a:t>treatmentID</a:t>
            </a:r>
            <a:r>
              <a:rPr lang="en-US" sz="3600" dirty="0"/>
              <a:t>)</a:t>
            </a:r>
            <a:endParaRPr lang="en-BG" sz="3600" dirty="0"/>
          </a:p>
        </p:txBody>
      </p:sp>
    </p:spTree>
    <p:extLst>
      <p:ext uri="{BB962C8B-B14F-4D97-AF65-F5344CB8AC3E}">
        <p14:creationId xmlns:p14="http://schemas.microsoft.com/office/powerpoint/2010/main" val="33202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B3D8-21F3-6247-8148-7F3DDBB1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Схема на базата от данни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5A0D7"/>
          </a:solidFill>
          <a:ln w="38100" cap="rnd">
            <a:solidFill>
              <a:srgbClr val="85A0D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4B8C12-A32C-D34E-B561-0131BD30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45" y="640080"/>
            <a:ext cx="689491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51495-E87E-544F-83C7-2CA52851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358662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 err="1"/>
              <a:t>Приложение</a:t>
            </a:r>
            <a:r>
              <a:rPr lang="en-US" sz="5100" dirty="0"/>
              <a:t> </a:t>
            </a:r>
            <a:r>
              <a:rPr lang="en-US" sz="5100" dirty="0" err="1"/>
              <a:t>за</a:t>
            </a:r>
            <a:r>
              <a:rPr lang="en-US" sz="5100" dirty="0"/>
              <a:t> </a:t>
            </a:r>
            <a:r>
              <a:rPr lang="en-US" sz="5100" dirty="0" err="1"/>
              <a:t>достъп</a:t>
            </a:r>
            <a:r>
              <a:rPr lang="en-US" sz="5100" dirty="0"/>
              <a:t> </a:t>
            </a:r>
            <a:r>
              <a:rPr lang="en-US" sz="5100" dirty="0" err="1"/>
              <a:t>до</a:t>
            </a:r>
            <a:r>
              <a:rPr lang="en-US" sz="5100" dirty="0"/>
              <a:t> </a:t>
            </a:r>
            <a:r>
              <a:rPr lang="en-US" sz="5100" dirty="0" err="1"/>
              <a:t>базата</a:t>
            </a:r>
            <a:r>
              <a:rPr lang="en-US" sz="5100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DA40BB-EB8D-F540-8C9D-04AB5859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27" y="1263632"/>
            <a:ext cx="9579297" cy="53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51495-E87E-544F-83C7-2CA52851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30086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 err="1"/>
              <a:t>Приложение</a:t>
            </a:r>
            <a:r>
              <a:rPr lang="en-US" sz="5100" dirty="0"/>
              <a:t> </a:t>
            </a:r>
            <a:r>
              <a:rPr lang="en-US" sz="5100" dirty="0" err="1"/>
              <a:t>за</a:t>
            </a:r>
            <a:r>
              <a:rPr lang="en-US" sz="5100" dirty="0"/>
              <a:t> </a:t>
            </a:r>
            <a:r>
              <a:rPr lang="en-US" sz="5100" dirty="0" err="1"/>
              <a:t>достъп</a:t>
            </a:r>
            <a:r>
              <a:rPr lang="en-US" sz="5100" dirty="0"/>
              <a:t> </a:t>
            </a:r>
            <a:r>
              <a:rPr lang="en-US" sz="5100" dirty="0" err="1"/>
              <a:t>до</a:t>
            </a:r>
            <a:r>
              <a:rPr lang="en-US" sz="5100" dirty="0"/>
              <a:t> </a:t>
            </a:r>
            <a:r>
              <a:rPr lang="en-US" sz="5100" dirty="0" err="1"/>
              <a:t>базата</a:t>
            </a:r>
            <a:r>
              <a:rPr lang="en-US" sz="5100" dirty="0"/>
              <a:t>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443E8C5-DB3D-A54F-8AC4-B01CE004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170101"/>
            <a:ext cx="9258300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588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93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Тема 5 – Стоматологична клиника </vt:lpstr>
      <vt:lpstr>E/R диаграма на модела </vt:lpstr>
      <vt:lpstr>Релационни схеми </vt:lpstr>
      <vt:lpstr>Схема на базата от данни </vt:lpstr>
      <vt:lpstr>Приложение за достъп до базата </vt:lpstr>
      <vt:lpstr>Приложение за достъп до базата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Veselina Tsatseva</dc:creator>
  <cp:lastModifiedBy>Veselina Tsatseva</cp:lastModifiedBy>
  <cp:revision>3</cp:revision>
  <dcterms:created xsi:type="dcterms:W3CDTF">2021-06-11T20:51:10Z</dcterms:created>
  <dcterms:modified xsi:type="dcterms:W3CDTF">2021-06-11T21:38:36Z</dcterms:modified>
</cp:coreProperties>
</file>