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sldIdLst>
    <p:sldId id="306" r:id="rId5"/>
    <p:sldId id="307" r:id="rId6"/>
    <p:sldId id="308" r:id="rId7"/>
    <p:sldId id="309" r:id="rId8"/>
    <p:sldId id="314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533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ка разд.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400" dirty="0" err="1"/>
              <a:t>WeatheR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Veselin Petranchev</a:t>
            </a:r>
            <a:endParaRPr lang="bg-BG" sz="2000" dirty="0">
              <a:solidFill>
                <a:schemeClr val="bg1"/>
              </a:solidFill>
            </a:endParaRPr>
          </a:p>
          <a:p>
            <a:r>
              <a:rPr lang="bg-BG" dirty="0"/>
              <a:t>121220069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/>
              <a:t>44</a:t>
            </a:r>
            <a:r>
              <a:rPr lang="bg-BG" dirty="0" err="1"/>
              <a:t>гр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+mn-lt"/>
              </a:rPr>
              <a:t>Защо ни е нужно?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bg-BG" dirty="0"/>
              <a:t>Плануване на пътешествие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bg-BG" dirty="0"/>
              <a:t>Сигурност</a:t>
            </a:r>
          </a:p>
          <a:p>
            <a:pPr algn="r"/>
            <a:r>
              <a:rPr lang="bg-BG" dirty="0"/>
              <a:t>По-добра организация</a:t>
            </a:r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bg-BG" dirty="0"/>
              <a:t>Удобно и бързо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dirty="0"/>
              <a:t>2</a:t>
            </a:r>
            <a:r>
              <a:rPr lang="en-US" dirty="0"/>
              <a:t>/</a:t>
            </a:r>
            <a:r>
              <a:rPr lang="bg-BG" dirty="0"/>
              <a:t>5</a:t>
            </a:r>
            <a:r>
              <a:rPr lang="en-US" dirty="0"/>
              <a:t>/20</a:t>
            </a:r>
            <a:r>
              <a:rPr lang="bg-BG" dirty="0"/>
              <a:t>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Why do we need it?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Разработка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dirty="0"/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Kotlin Logo PNG vector in SVG, PDF, AI, CDR format">
            <a:extLst>
              <a:ext uri="{FF2B5EF4-FFF2-40B4-BE49-F238E27FC236}">
                <a16:creationId xmlns:a16="http://schemas.microsoft.com/office/drawing/2014/main" id="{3B0461BF-1B78-F8ED-BB6F-ED90F08A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2" y="2698750"/>
            <a:ext cx="4354606" cy="32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ml Vector Art, Icons, and Graphics for Free Download">
            <a:extLst>
              <a:ext uri="{FF2B5EF4-FFF2-40B4-BE49-F238E27FC236}">
                <a16:creationId xmlns:a16="http://schemas.microsoft.com/office/drawing/2014/main" id="{CAA9B0FA-2DA7-4FA4-18B1-605C8EAC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18" y="2263770"/>
            <a:ext cx="1661532" cy="16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 Logo, symbol, meaning, history, PNG, brand">
            <a:extLst>
              <a:ext uri="{FF2B5EF4-FFF2-40B4-BE49-F238E27FC236}">
                <a16:creationId xmlns:a16="http://schemas.microsoft.com/office/drawing/2014/main" id="{DEC191FD-2D6D-62B5-D6B7-570EA5987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85" y="504317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80" y="-630886"/>
            <a:ext cx="9805639" cy="2340864"/>
          </a:xfrm>
        </p:spPr>
        <p:txBody>
          <a:bodyPr/>
          <a:lstStyle/>
          <a:p>
            <a:r>
              <a:rPr lang="bg-BG" spc="400" dirty="0">
                <a:latin typeface="+mn-lt"/>
              </a:rPr>
              <a:t>Принцип на работа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E969F71-6B4E-E5F9-9680-2C43FBD5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06" y="1833717"/>
            <a:ext cx="1809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E18ED0C-D2AA-0482-62A0-B01DB5F8B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6" y="2195861"/>
            <a:ext cx="41243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3BA40BF-A37E-9BB3-6E9A-DBA87B3D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905474" y="2233875"/>
            <a:ext cx="5042442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F305A30-6036-8615-A80F-BC9F87A25309}"/>
              </a:ext>
            </a:extLst>
          </p:cNvPr>
          <p:cNvSpPr txBox="1">
            <a:spLocks/>
          </p:cNvSpPr>
          <p:nvPr/>
        </p:nvSpPr>
        <p:spPr>
          <a:xfrm>
            <a:off x="3289377" y="416153"/>
            <a:ext cx="4274634" cy="2340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Sends request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DAD6A7-450E-A88C-A3E9-30ADCC50DD51}"/>
              </a:ext>
            </a:extLst>
          </p:cNvPr>
          <p:cNvSpPr txBox="1">
            <a:spLocks/>
          </p:cNvSpPr>
          <p:nvPr/>
        </p:nvSpPr>
        <p:spPr>
          <a:xfrm>
            <a:off x="3413898" y="2001656"/>
            <a:ext cx="4274634" cy="2340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Sends response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C9DB96-9B11-370D-195C-F88845BCE97B}"/>
              </a:ext>
            </a:extLst>
          </p:cNvPr>
          <p:cNvSpPr txBox="1">
            <a:spLocks/>
          </p:cNvSpPr>
          <p:nvPr/>
        </p:nvSpPr>
        <p:spPr>
          <a:xfrm>
            <a:off x="9871423" y="2456752"/>
            <a:ext cx="1229229" cy="61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Добавени Екстри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5D16-EDC5-46DE-A0B9-0765F4F5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2/5/2023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6D30A18-4BCB-1F5D-E7CB-D59F3DD1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" y="2565130"/>
            <a:ext cx="582930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944971EE-D1B7-5B19-1B9A-55B86207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802" y="2565130"/>
            <a:ext cx="43148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33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2/5/2023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ED58CF41-31DA-36C0-593F-CE219623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53" y="1123442"/>
            <a:ext cx="2579431" cy="5734558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567A11B9-C640-6AFC-7E66-308D8E9E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560" y="1141978"/>
            <a:ext cx="2608295" cy="5716022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E699E77A-221E-A73F-09EF-EA931B96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34" y="1123442"/>
            <a:ext cx="2579431" cy="57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02.05.2023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4568" y="1490286"/>
            <a:ext cx="5276088" cy="2276856"/>
          </a:xfrm>
        </p:spPr>
        <p:txBody>
          <a:bodyPr/>
          <a:lstStyle/>
          <a:p>
            <a:r>
              <a:rPr lang="bg-BG" dirty="0"/>
              <a:t>Благодаря за вниманието </a:t>
            </a:r>
            <a:endParaRPr lang="en-US" dirty="0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{6C9C4868-A1DA-4755-8FCA-65BBD315BDEE}tf89338750_win32</Template>
  <TotalTime>40</TotalTime>
  <Words>57</Words>
  <Application>Microsoft Office PowerPoint</Application>
  <PresentationFormat>Широк екран</PresentationFormat>
  <Paragraphs>30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WeatheR</vt:lpstr>
      <vt:lpstr>Защо ни е нужно?</vt:lpstr>
      <vt:lpstr>Разработка</vt:lpstr>
      <vt:lpstr>Принцип на работа</vt:lpstr>
      <vt:lpstr>Добавени Екстри</vt:lpstr>
      <vt:lpstr>Презентация на PowerPoint</vt:lpstr>
      <vt:lpstr>Благодаря за вниманието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</dc:title>
  <dc:creator>Veselin Petranchev</dc:creator>
  <cp:lastModifiedBy>Veselin Petranchev</cp:lastModifiedBy>
  <cp:revision>2</cp:revision>
  <dcterms:created xsi:type="dcterms:W3CDTF">2023-05-02T17:48:31Z</dcterms:created>
  <dcterms:modified xsi:type="dcterms:W3CDTF">2023-05-02T18:29:13Z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