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75" r:id="rId7"/>
    <p:sldId id="376" r:id="rId8"/>
    <p:sldId id="377" r:id="rId9"/>
    <p:sldId id="373" r:id="rId10"/>
    <p:sldId id="365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BF55D-A239-4EA7-975B-35A6918C19BD}" v="71" dt="2025-04-28T05:57:28.590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selin Dokovski" userId="7cd3f4b2-b54d-4174-b36d-f35c489c4fd7" providerId="ADAL" clId="{3DDBF55D-A239-4EA7-975B-35A6918C19BD}"/>
    <pc:docChg chg="undo redo custSel delSld modSld sldOrd">
      <pc:chgData name="Veselin Dokovski" userId="7cd3f4b2-b54d-4174-b36d-f35c489c4fd7" providerId="ADAL" clId="{3DDBF55D-A239-4EA7-975B-35A6918C19BD}" dt="2025-04-28T05:59:29.378" v="623" actId="123"/>
      <pc:docMkLst>
        <pc:docMk/>
      </pc:docMkLst>
      <pc:sldChg chg="addSp modSp mod">
        <pc:chgData name="Veselin Dokovski" userId="7cd3f4b2-b54d-4174-b36d-f35c489c4fd7" providerId="ADAL" clId="{3DDBF55D-A239-4EA7-975B-35A6918C19BD}" dt="2025-04-28T05:38:41.824" v="120" actId="1076"/>
        <pc:sldMkLst>
          <pc:docMk/>
          <pc:sldMk cId="2498031464" sldId="342"/>
        </pc:sldMkLst>
        <pc:spChg chg="add mod">
          <ac:chgData name="Veselin Dokovski" userId="7cd3f4b2-b54d-4174-b36d-f35c489c4fd7" providerId="ADAL" clId="{3DDBF55D-A239-4EA7-975B-35A6918C19BD}" dt="2025-04-28T05:38:41.824" v="120" actId="1076"/>
          <ac:spMkLst>
            <pc:docMk/>
            <pc:sldMk cId="2498031464" sldId="342"/>
            <ac:spMk id="2" creationId="{85C763EF-A5B3-B8F8-EA92-C0027E131653}"/>
          </ac:spMkLst>
        </pc:spChg>
        <pc:spChg chg="mod">
          <ac:chgData name="Veselin Dokovski" userId="7cd3f4b2-b54d-4174-b36d-f35c489c4fd7" providerId="ADAL" clId="{3DDBF55D-A239-4EA7-975B-35A6918C19BD}" dt="2025-04-28T05:37:29.127" v="57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Veselin Dokovski" userId="7cd3f4b2-b54d-4174-b36d-f35c489c4fd7" providerId="ADAL" clId="{3DDBF55D-A239-4EA7-975B-35A6918C19BD}" dt="2025-04-28T05:37:31.594" v="60" actId="20577"/>
          <ac:spMkLst>
            <pc:docMk/>
            <pc:sldMk cId="2498031464" sldId="342"/>
            <ac:spMk id="12" creationId="{997874EA-2F67-60CD-631F-5A787057F8CE}"/>
          </ac:spMkLst>
        </pc:spChg>
      </pc:sldChg>
      <pc:sldChg chg="modSp mod">
        <pc:chgData name="Veselin Dokovski" userId="7cd3f4b2-b54d-4174-b36d-f35c489c4fd7" providerId="ADAL" clId="{3DDBF55D-A239-4EA7-975B-35A6918C19BD}" dt="2025-04-28T05:59:18.804" v="621" actId="14100"/>
        <pc:sldMkLst>
          <pc:docMk/>
          <pc:sldMk cId="1460159330" sldId="359"/>
        </pc:sldMkLst>
        <pc:spChg chg="mod">
          <ac:chgData name="Veselin Dokovski" userId="7cd3f4b2-b54d-4174-b36d-f35c489c4fd7" providerId="ADAL" clId="{3DDBF55D-A239-4EA7-975B-35A6918C19BD}" dt="2025-04-28T05:39:15.481" v="127" actId="1076"/>
          <ac:spMkLst>
            <pc:docMk/>
            <pc:sldMk cId="1460159330" sldId="359"/>
            <ac:spMk id="7" creationId="{1A2458FF-0D0C-4ACC-C6FB-103BC0BADCCD}"/>
          </ac:spMkLst>
        </pc:spChg>
        <pc:spChg chg="mod">
          <ac:chgData name="Veselin Dokovski" userId="7cd3f4b2-b54d-4174-b36d-f35c489c4fd7" providerId="ADAL" clId="{3DDBF55D-A239-4EA7-975B-35A6918C19BD}" dt="2025-04-28T05:59:18.804" v="621" actId="14100"/>
          <ac:spMkLst>
            <pc:docMk/>
            <pc:sldMk cId="1460159330" sldId="359"/>
            <ac:spMk id="31" creationId="{F1239C0E-3F39-787D-0FC3-6B7C9BA37E8F}"/>
          </ac:spMkLst>
        </pc:spChg>
      </pc:sldChg>
      <pc:sldChg chg="addSp delSp modSp mod">
        <pc:chgData name="Veselin Dokovski" userId="7cd3f4b2-b54d-4174-b36d-f35c489c4fd7" providerId="ADAL" clId="{3DDBF55D-A239-4EA7-975B-35A6918C19BD}" dt="2025-04-28T05:46:24.514" v="278" actId="478"/>
        <pc:sldMkLst>
          <pc:docMk/>
          <pc:sldMk cId="1330733909" sldId="365"/>
        </pc:sldMkLst>
        <pc:spChg chg="add del mod">
          <ac:chgData name="Veselin Dokovski" userId="7cd3f4b2-b54d-4174-b36d-f35c489c4fd7" providerId="ADAL" clId="{3DDBF55D-A239-4EA7-975B-35A6918C19BD}" dt="2025-04-28T05:46:24.514" v="278" actId="478"/>
          <ac:spMkLst>
            <pc:docMk/>
            <pc:sldMk cId="1330733909" sldId="365"/>
            <ac:spMk id="4" creationId="{0F2A8C88-5EB1-76AF-3CCF-1D2482FC31C8}"/>
          </ac:spMkLst>
        </pc:spChg>
        <pc:spChg chg="del">
          <ac:chgData name="Veselin Dokovski" userId="7cd3f4b2-b54d-4174-b36d-f35c489c4fd7" providerId="ADAL" clId="{3DDBF55D-A239-4EA7-975B-35A6918C19BD}" dt="2025-04-28T05:46:22.135" v="277" actId="478"/>
          <ac:spMkLst>
            <pc:docMk/>
            <pc:sldMk cId="1330733909" sldId="365"/>
            <ac:spMk id="6" creationId="{C15774B0-D971-67D7-27EB-FDB82B3A58CD}"/>
          </ac:spMkLst>
        </pc:spChg>
        <pc:spChg chg="mod">
          <ac:chgData name="Veselin Dokovski" userId="7cd3f4b2-b54d-4174-b36d-f35c489c4fd7" providerId="ADAL" clId="{3DDBF55D-A239-4EA7-975B-35A6918C19BD}" dt="2025-04-28T05:46:17.977" v="276" actId="20577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Veselin Dokovski" userId="7cd3f4b2-b54d-4174-b36d-f35c489c4fd7" providerId="ADAL" clId="{3DDBF55D-A239-4EA7-975B-35A6918C19BD}" dt="2025-04-28T05:47:41.722" v="398" actId="20577"/>
        <pc:sldMkLst>
          <pc:docMk/>
          <pc:sldMk cId="2395464980" sldId="372"/>
        </pc:sldMkLst>
        <pc:spChg chg="mod">
          <ac:chgData name="Veselin Dokovski" userId="7cd3f4b2-b54d-4174-b36d-f35c489c4fd7" providerId="ADAL" clId="{3DDBF55D-A239-4EA7-975B-35A6918C19BD}" dt="2025-04-28T05:47:41.722" v="398" actId="20577"/>
          <ac:spMkLst>
            <pc:docMk/>
            <pc:sldMk cId="2395464980" sldId="372"/>
            <ac:spMk id="14" creationId="{AE5F2E56-9F77-E1C2-EC04-EA959822CA61}"/>
          </ac:spMkLst>
        </pc:spChg>
        <pc:spChg chg="mod">
          <ac:chgData name="Veselin Dokovski" userId="7cd3f4b2-b54d-4174-b36d-f35c489c4fd7" providerId="ADAL" clId="{3DDBF55D-A239-4EA7-975B-35A6918C19BD}" dt="2025-04-28T05:47:06.490" v="313" actId="14100"/>
          <ac:spMkLst>
            <pc:docMk/>
            <pc:sldMk cId="2395464980" sldId="372"/>
            <ac:spMk id="24" creationId="{CE1ABEC8-43FD-4F21-A7D2-70200D86263C}"/>
          </ac:spMkLst>
        </pc:spChg>
      </pc:sldChg>
      <pc:sldChg chg="addSp delSp modSp mod">
        <pc:chgData name="Veselin Dokovski" userId="7cd3f4b2-b54d-4174-b36d-f35c489c4fd7" providerId="ADAL" clId="{3DDBF55D-A239-4EA7-975B-35A6918C19BD}" dt="2025-04-28T05:58:47.662" v="616" actId="1076"/>
        <pc:sldMkLst>
          <pc:docMk/>
          <pc:sldMk cId="1397193754" sldId="373"/>
        </pc:sldMkLst>
        <pc:spChg chg="del">
          <ac:chgData name="Veselin Dokovski" userId="7cd3f4b2-b54d-4174-b36d-f35c489c4fd7" providerId="ADAL" clId="{3DDBF55D-A239-4EA7-975B-35A6918C19BD}" dt="2025-04-28T05:56:17.670" v="578" actId="478"/>
          <ac:spMkLst>
            <pc:docMk/>
            <pc:sldMk cId="1397193754" sldId="373"/>
            <ac:spMk id="2" creationId="{E117F7C5-CBA2-9823-0CBA-5BD773998046}"/>
          </ac:spMkLst>
        </pc:spChg>
        <pc:spChg chg="mod">
          <ac:chgData name="Veselin Dokovski" userId="7cd3f4b2-b54d-4174-b36d-f35c489c4fd7" providerId="ADAL" clId="{3DDBF55D-A239-4EA7-975B-35A6918C19BD}" dt="2025-04-28T05:58:37.940" v="615" actId="1076"/>
          <ac:spMkLst>
            <pc:docMk/>
            <pc:sldMk cId="1397193754" sldId="373"/>
            <ac:spMk id="4" creationId="{260D053B-A40A-3228-B6D5-3371B9EE2E56}"/>
          </ac:spMkLst>
        </pc:spChg>
        <pc:spChg chg="add del mod">
          <ac:chgData name="Veselin Dokovski" userId="7cd3f4b2-b54d-4174-b36d-f35c489c4fd7" providerId="ADAL" clId="{3DDBF55D-A239-4EA7-975B-35A6918C19BD}" dt="2025-04-28T05:56:20.013" v="579" actId="478"/>
          <ac:spMkLst>
            <pc:docMk/>
            <pc:sldMk cId="1397193754" sldId="373"/>
            <ac:spMk id="6" creationId="{461E6FC1-6476-9790-ABBE-58BC63D409B0}"/>
          </ac:spMkLst>
        </pc:spChg>
        <pc:picChg chg="add mod">
          <ac:chgData name="Veselin Dokovski" userId="7cd3f4b2-b54d-4174-b36d-f35c489c4fd7" providerId="ADAL" clId="{3DDBF55D-A239-4EA7-975B-35A6918C19BD}" dt="2025-04-28T05:58:47.662" v="616" actId="1076"/>
          <ac:picMkLst>
            <pc:docMk/>
            <pc:sldMk cId="1397193754" sldId="373"/>
            <ac:picMk id="7" creationId="{F0BF80DF-0709-FABE-AF8E-52239D3D1A12}"/>
          </ac:picMkLst>
        </pc:picChg>
        <pc:picChg chg="add del mod">
          <ac:chgData name="Veselin Dokovski" userId="7cd3f4b2-b54d-4174-b36d-f35c489c4fd7" providerId="ADAL" clId="{3DDBF55D-A239-4EA7-975B-35A6918C19BD}" dt="2025-04-28T05:57:10.465" v="590" actId="478"/>
          <ac:picMkLst>
            <pc:docMk/>
            <pc:sldMk cId="1397193754" sldId="373"/>
            <ac:picMk id="8" creationId="{A62846B9-3621-3A7C-99B5-27FB59B3062F}"/>
          </ac:picMkLst>
        </pc:picChg>
        <pc:picChg chg="add del mod">
          <ac:chgData name="Veselin Dokovski" userId="7cd3f4b2-b54d-4174-b36d-f35c489c4fd7" providerId="ADAL" clId="{3DDBF55D-A239-4EA7-975B-35A6918C19BD}" dt="2025-04-28T05:57:09.681" v="589" actId="478"/>
          <ac:picMkLst>
            <pc:docMk/>
            <pc:sldMk cId="1397193754" sldId="373"/>
            <ac:picMk id="9" creationId="{6F5EC42E-2DCE-B78A-A99D-39991D29F1B6}"/>
          </ac:picMkLst>
        </pc:picChg>
        <pc:picChg chg="add del mod">
          <ac:chgData name="Veselin Dokovski" userId="7cd3f4b2-b54d-4174-b36d-f35c489c4fd7" providerId="ADAL" clId="{3DDBF55D-A239-4EA7-975B-35A6918C19BD}" dt="2025-04-28T05:57:09.011" v="588" actId="478"/>
          <ac:picMkLst>
            <pc:docMk/>
            <pc:sldMk cId="1397193754" sldId="373"/>
            <ac:picMk id="10" creationId="{6E3677A6-CA55-D9CB-AFAC-12CBE680EA90}"/>
          </ac:picMkLst>
        </pc:picChg>
        <pc:picChg chg="add mod">
          <ac:chgData name="Veselin Dokovski" userId="7cd3f4b2-b54d-4174-b36d-f35c489c4fd7" providerId="ADAL" clId="{3DDBF55D-A239-4EA7-975B-35A6918C19BD}" dt="2025-04-28T05:58:47.662" v="616" actId="1076"/>
          <ac:picMkLst>
            <pc:docMk/>
            <pc:sldMk cId="1397193754" sldId="373"/>
            <ac:picMk id="11" creationId="{52D56623-820B-ABB9-71C0-5A9C44414855}"/>
          </ac:picMkLst>
        </pc:picChg>
        <pc:picChg chg="add mod">
          <ac:chgData name="Veselin Dokovski" userId="7cd3f4b2-b54d-4174-b36d-f35c489c4fd7" providerId="ADAL" clId="{3DDBF55D-A239-4EA7-975B-35A6918C19BD}" dt="2025-04-28T05:58:47.662" v="616" actId="1076"/>
          <ac:picMkLst>
            <pc:docMk/>
            <pc:sldMk cId="1397193754" sldId="373"/>
            <ac:picMk id="12" creationId="{F48266A7-C475-CB73-9730-92F4EC21EE24}"/>
          </ac:picMkLst>
        </pc:picChg>
        <pc:picChg chg="add mod">
          <ac:chgData name="Veselin Dokovski" userId="7cd3f4b2-b54d-4174-b36d-f35c489c4fd7" providerId="ADAL" clId="{3DDBF55D-A239-4EA7-975B-35A6918C19BD}" dt="2025-04-28T05:58:47.662" v="616" actId="1076"/>
          <ac:picMkLst>
            <pc:docMk/>
            <pc:sldMk cId="1397193754" sldId="373"/>
            <ac:picMk id="13" creationId="{7315BFE4-823E-FAAB-B43F-08B6CB617381}"/>
          </ac:picMkLst>
        </pc:picChg>
      </pc:sldChg>
      <pc:sldChg chg="del">
        <pc:chgData name="Veselin Dokovski" userId="7cd3f4b2-b54d-4174-b36d-f35c489c4fd7" providerId="ADAL" clId="{3DDBF55D-A239-4EA7-975B-35A6918C19BD}" dt="2025-04-28T05:58:55.663" v="617" actId="47"/>
        <pc:sldMkLst>
          <pc:docMk/>
          <pc:sldMk cId="598144966" sldId="374"/>
        </pc:sldMkLst>
      </pc:sldChg>
      <pc:sldChg chg="addSp modSp mod ord">
        <pc:chgData name="Veselin Dokovski" userId="7cd3f4b2-b54d-4174-b36d-f35c489c4fd7" providerId="ADAL" clId="{3DDBF55D-A239-4EA7-975B-35A6918C19BD}" dt="2025-04-28T05:59:23.639" v="622" actId="123"/>
        <pc:sldMkLst>
          <pc:docMk/>
          <pc:sldMk cId="1962637282" sldId="375"/>
        </pc:sldMkLst>
        <pc:spChg chg="mod">
          <ac:chgData name="Veselin Dokovski" userId="7cd3f4b2-b54d-4174-b36d-f35c489c4fd7" providerId="ADAL" clId="{3DDBF55D-A239-4EA7-975B-35A6918C19BD}" dt="2025-04-28T05:41:47.841" v="167" actId="20577"/>
          <ac:spMkLst>
            <pc:docMk/>
            <pc:sldMk cId="1962637282" sldId="375"/>
            <ac:spMk id="2" creationId="{D9F60903-003B-273E-3584-5312F76C3EF3}"/>
          </ac:spMkLst>
        </pc:spChg>
        <pc:spChg chg="mod">
          <ac:chgData name="Veselin Dokovski" userId="7cd3f4b2-b54d-4174-b36d-f35c489c4fd7" providerId="ADAL" clId="{3DDBF55D-A239-4EA7-975B-35A6918C19BD}" dt="2025-04-28T05:59:23.639" v="622" actId="123"/>
          <ac:spMkLst>
            <pc:docMk/>
            <pc:sldMk cId="1962637282" sldId="375"/>
            <ac:spMk id="4" creationId="{74160DFF-2E7E-7A22-819A-C011020DFF01}"/>
          </ac:spMkLst>
        </pc:spChg>
        <pc:spChg chg="add">
          <ac:chgData name="Veselin Dokovski" userId="7cd3f4b2-b54d-4174-b36d-f35c489c4fd7" providerId="ADAL" clId="{3DDBF55D-A239-4EA7-975B-35A6918C19BD}" dt="2025-04-28T05:41:49.704" v="168"/>
          <ac:spMkLst>
            <pc:docMk/>
            <pc:sldMk cId="1962637282" sldId="375"/>
            <ac:spMk id="5" creationId="{D3A040BC-6FE2-FF61-5A0C-21A5C3F527CE}"/>
          </ac:spMkLst>
        </pc:spChg>
        <pc:spChg chg="add">
          <ac:chgData name="Veselin Dokovski" userId="7cd3f4b2-b54d-4174-b36d-f35c489c4fd7" providerId="ADAL" clId="{3DDBF55D-A239-4EA7-975B-35A6918C19BD}" dt="2025-04-28T05:41:53.500" v="169"/>
          <ac:spMkLst>
            <pc:docMk/>
            <pc:sldMk cId="1962637282" sldId="375"/>
            <ac:spMk id="6" creationId="{A4C91DAA-33B3-85FD-2A0D-D0B8491A5FA9}"/>
          </ac:spMkLst>
        </pc:spChg>
      </pc:sldChg>
      <pc:sldChg chg="addSp delSp modSp mod ord">
        <pc:chgData name="Veselin Dokovski" userId="7cd3f4b2-b54d-4174-b36d-f35c489c4fd7" providerId="ADAL" clId="{3DDBF55D-A239-4EA7-975B-35A6918C19BD}" dt="2025-04-28T05:45:49.634" v="264" actId="403"/>
        <pc:sldMkLst>
          <pc:docMk/>
          <pc:sldMk cId="1073601555" sldId="376"/>
        </pc:sldMkLst>
        <pc:spChg chg="mod">
          <ac:chgData name="Veselin Dokovski" userId="7cd3f4b2-b54d-4174-b36d-f35c489c4fd7" providerId="ADAL" clId="{3DDBF55D-A239-4EA7-975B-35A6918C19BD}" dt="2025-04-28T05:43:21.019" v="198" actId="20577"/>
          <ac:spMkLst>
            <pc:docMk/>
            <pc:sldMk cId="1073601555" sldId="376"/>
            <ac:spMk id="2" creationId="{6CCA29A4-AAFD-04EE-0732-0671E83D5EF1}"/>
          </ac:spMkLst>
        </pc:spChg>
        <pc:spChg chg="mod">
          <ac:chgData name="Veselin Dokovski" userId="7cd3f4b2-b54d-4174-b36d-f35c489c4fd7" providerId="ADAL" clId="{3DDBF55D-A239-4EA7-975B-35A6918C19BD}" dt="2025-04-28T05:45:49.634" v="264" actId="403"/>
          <ac:spMkLst>
            <pc:docMk/>
            <pc:sldMk cId="1073601555" sldId="376"/>
            <ac:spMk id="3" creationId="{F09FEE91-E849-1CB0-9E51-A58B99C631C5}"/>
          </ac:spMkLst>
        </pc:spChg>
        <pc:spChg chg="del">
          <ac:chgData name="Veselin Dokovski" userId="7cd3f4b2-b54d-4174-b36d-f35c489c4fd7" providerId="ADAL" clId="{3DDBF55D-A239-4EA7-975B-35A6918C19BD}" dt="2025-04-28T05:43:54.307" v="200" actId="478"/>
          <ac:spMkLst>
            <pc:docMk/>
            <pc:sldMk cId="1073601555" sldId="376"/>
            <ac:spMk id="4" creationId="{9B774F1A-D233-C240-B22D-F82C6161FAC1}"/>
          </ac:spMkLst>
        </pc:spChg>
        <pc:spChg chg="add del mod">
          <ac:chgData name="Veselin Dokovski" userId="7cd3f4b2-b54d-4174-b36d-f35c489c4fd7" providerId="ADAL" clId="{3DDBF55D-A239-4EA7-975B-35A6918C19BD}" dt="2025-04-28T05:43:56.903" v="201" actId="478"/>
          <ac:spMkLst>
            <pc:docMk/>
            <pc:sldMk cId="1073601555" sldId="376"/>
            <ac:spMk id="9" creationId="{4AC272E5-87B3-1817-9EB1-E2362B853947}"/>
          </ac:spMkLst>
        </pc:spChg>
        <pc:picChg chg="add del mod">
          <ac:chgData name="Veselin Dokovski" userId="7cd3f4b2-b54d-4174-b36d-f35c489c4fd7" providerId="ADAL" clId="{3DDBF55D-A239-4EA7-975B-35A6918C19BD}" dt="2025-04-28T05:44:00.427" v="203" actId="478"/>
          <ac:picMkLst>
            <pc:docMk/>
            <pc:sldMk cId="1073601555" sldId="376"/>
            <ac:picMk id="7" creationId="{E3CBADD9-33DC-5ABE-558A-D57062A00C54}"/>
          </ac:picMkLst>
        </pc:picChg>
        <pc:picChg chg="add mod">
          <ac:chgData name="Veselin Dokovski" userId="7cd3f4b2-b54d-4174-b36d-f35c489c4fd7" providerId="ADAL" clId="{3DDBF55D-A239-4EA7-975B-35A6918C19BD}" dt="2025-04-28T05:45:18.584" v="221" actId="14100"/>
          <ac:picMkLst>
            <pc:docMk/>
            <pc:sldMk cId="1073601555" sldId="376"/>
            <ac:picMk id="11" creationId="{3E5BC34E-9230-BC75-CDB4-174ADEAFF64F}"/>
          </ac:picMkLst>
        </pc:picChg>
        <pc:picChg chg="add mod">
          <ac:chgData name="Veselin Dokovski" userId="7cd3f4b2-b54d-4174-b36d-f35c489c4fd7" providerId="ADAL" clId="{3DDBF55D-A239-4EA7-975B-35A6918C19BD}" dt="2025-04-28T05:45:21.887" v="223" actId="1076"/>
          <ac:picMkLst>
            <pc:docMk/>
            <pc:sldMk cId="1073601555" sldId="376"/>
            <ac:picMk id="2050" creationId="{316C47E6-F999-6D18-E258-137735A4CD08}"/>
          </ac:picMkLst>
        </pc:picChg>
        <pc:picChg chg="add mod">
          <ac:chgData name="Veselin Dokovski" userId="7cd3f4b2-b54d-4174-b36d-f35c489c4fd7" providerId="ADAL" clId="{3DDBF55D-A239-4EA7-975B-35A6918C19BD}" dt="2025-04-28T05:45:13.286" v="218" actId="1076"/>
          <ac:picMkLst>
            <pc:docMk/>
            <pc:sldMk cId="1073601555" sldId="376"/>
            <ac:picMk id="2052" creationId="{D8A71259-408E-AFF8-7D89-1678959A78EF}"/>
          </ac:picMkLst>
        </pc:picChg>
      </pc:sldChg>
      <pc:sldChg chg="addSp delSp modSp mod ord">
        <pc:chgData name="Veselin Dokovski" userId="7cd3f4b2-b54d-4174-b36d-f35c489c4fd7" providerId="ADAL" clId="{3DDBF55D-A239-4EA7-975B-35A6918C19BD}" dt="2025-04-28T05:59:29.378" v="623" actId="123"/>
        <pc:sldMkLst>
          <pc:docMk/>
          <pc:sldMk cId="2728059627" sldId="377"/>
        </pc:sldMkLst>
        <pc:spChg chg="mod">
          <ac:chgData name="Veselin Dokovski" userId="7cd3f4b2-b54d-4174-b36d-f35c489c4fd7" providerId="ADAL" clId="{3DDBF55D-A239-4EA7-975B-35A6918C19BD}" dt="2025-04-28T05:48:44.523" v="430" actId="20577"/>
          <ac:spMkLst>
            <pc:docMk/>
            <pc:sldMk cId="2728059627" sldId="377"/>
            <ac:spMk id="2" creationId="{11883E06-8BEA-1DD3-D0D6-391C08880EBF}"/>
          </ac:spMkLst>
        </pc:spChg>
        <pc:spChg chg="mod">
          <ac:chgData name="Veselin Dokovski" userId="7cd3f4b2-b54d-4174-b36d-f35c489c4fd7" providerId="ADAL" clId="{3DDBF55D-A239-4EA7-975B-35A6918C19BD}" dt="2025-04-28T05:59:29.378" v="623" actId="123"/>
          <ac:spMkLst>
            <pc:docMk/>
            <pc:sldMk cId="2728059627" sldId="377"/>
            <ac:spMk id="3" creationId="{1CF175D3-F3DC-695F-474B-346EDCA5D60F}"/>
          </ac:spMkLst>
        </pc:spChg>
        <pc:spChg chg="del">
          <ac:chgData name="Veselin Dokovski" userId="7cd3f4b2-b54d-4174-b36d-f35c489c4fd7" providerId="ADAL" clId="{3DDBF55D-A239-4EA7-975B-35A6918C19BD}" dt="2025-04-28T05:53:08.852" v="503" actId="478"/>
          <ac:spMkLst>
            <pc:docMk/>
            <pc:sldMk cId="2728059627" sldId="377"/>
            <ac:spMk id="4" creationId="{3770D91C-D5C0-248C-26D3-DE7C7C72E632}"/>
          </ac:spMkLst>
        </pc:spChg>
        <pc:spChg chg="add">
          <ac:chgData name="Veselin Dokovski" userId="7cd3f4b2-b54d-4174-b36d-f35c489c4fd7" providerId="ADAL" clId="{3DDBF55D-A239-4EA7-975B-35A6918C19BD}" dt="2025-04-28T05:50:42.300" v="431"/>
          <ac:spMkLst>
            <pc:docMk/>
            <pc:sldMk cId="2728059627" sldId="377"/>
            <ac:spMk id="6" creationId="{EDCD4E0C-9E89-DA96-3619-F4398D696F80}"/>
          </ac:spMkLst>
        </pc:spChg>
        <pc:spChg chg="add del mod">
          <ac:chgData name="Veselin Dokovski" userId="7cd3f4b2-b54d-4174-b36d-f35c489c4fd7" providerId="ADAL" clId="{3DDBF55D-A239-4EA7-975B-35A6918C19BD}" dt="2025-04-28T05:51:56.571" v="452" actId="478"/>
          <ac:spMkLst>
            <pc:docMk/>
            <pc:sldMk cId="2728059627" sldId="377"/>
            <ac:spMk id="7" creationId="{49D2B0FB-C1C1-FA6B-9769-7AF0A141CB89}"/>
          </ac:spMkLst>
        </pc:spChg>
        <pc:spChg chg="add mod">
          <ac:chgData name="Veselin Dokovski" userId="7cd3f4b2-b54d-4174-b36d-f35c489c4fd7" providerId="ADAL" clId="{3DDBF55D-A239-4EA7-975B-35A6918C19BD}" dt="2025-04-28T05:51:51.988" v="449"/>
          <ac:spMkLst>
            <pc:docMk/>
            <pc:sldMk cId="2728059627" sldId="377"/>
            <ac:spMk id="8" creationId="{4D8B933B-146F-04BC-FC85-399B7A193348}"/>
          </ac:spMkLst>
        </pc:spChg>
        <pc:spChg chg="add">
          <ac:chgData name="Veselin Dokovski" userId="7cd3f4b2-b54d-4174-b36d-f35c489c4fd7" providerId="ADAL" clId="{3DDBF55D-A239-4EA7-975B-35A6918C19BD}" dt="2025-04-28T05:51:57.658" v="453"/>
          <ac:spMkLst>
            <pc:docMk/>
            <pc:sldMk cId="2728059627" sldId="377"/>
            <ac:spMk id="9" creationId="{50BCD6DB-E040-FA6D-A684-59D3C8C7E54F}"/>
          </ac:spMkLst>
        </pc:spChg>
        <pc:spChg chg="add del mod">
          <ac:chgData name="Veselin Dokovski" userId="7cd3f4b2-b54d-4174-b36d-f35c489c4fd7" providerId="ADAL" clId="{3DDBF55D-A239-4EA7-975B-35A6918C19BD}" dt="2025-04-28T05:53:11.779" v="504" actId="478"/>
          <ac:spMkLst>
            <pc:docMk/>
            <pc:sldMk cId="2728059627" sldId="377"/>
            <ac:spMk id="11" creationId="{6B537879-11B5-824C-500C-32E2E27BFD8A}"/>
          </ac:spMkLst>
        </pc:spChg>
        <pc:spChg chg="add mod">
          <ac:chgData name="Veselin Dokovski" userId="7cd3f4b2-b54d-4174-b36d-f35c489c4fd7" providerId="ADAL" clId="{3DDBF55D-A239-4EA7-975B-35A6918C19BD}" dt="2025-04-28T05:54:53.835" v="524" actId="14100"/>
          <ac:spMkLst>
            <pc:docMk/>
            <pc:sldMk cId="2728059627" sldId="377"/>
            <ac:spMk id="12" creationId="{825E4254-F4D1-D6F0-9160-44906D730B47}"/>
          </ac:spMkLst>
        </pc:spChg>
        <pc:spChg chg="add mod">
          <ac:chgData name="Veselin Dokovski" userId="7cd3f4b2-b54d-4174-b36d-f35c489c4fd7" providerId="ADAL" clId="{3DDBF55D-A239-4EA7-975B-35A6918C19BD}" dt="2025-04-28T05:54:52.221" v="521" actId="14100"/>
          <ac:spMkLst>
            <pc:docMk/>
            <pc:sldMk cId="2728059627" sldId="377"/>
            <ac:spMk id="13" creationId="{6929BA77-972C-FB7E-FF51-EACDF6F4DCA5}"/>
          </ac:spMkLst>
        </pc:spChg>
        <pc:picChg chg="add mod">
          <ac:chgData name="Veselin Dokovski" userId="7cd3f4b2-b54d-4174-b36d-f35c489c4fd7" providerId="ADAL" clId="{3DDBF55D-A239-4EA7-975B-35A6918C19BD}" dt="2025-04-28T05:55:21.289" v="535" actId="14100"/>
          <ac:picMkLst>
            <pc:docMk/>
            <pc:sldMk cId="2728059627" sldId="377"/>
            <ac:picMk id="3078" creationId="{FCD6BC29-BE88-F060-65FF-927E7037D576}"/>
          </ac:picMkLst>
        </pc:picChg>
        <pc:picChg chg="add mod">
          <ac:chgData name="Veselin Dokovski" userId="7cd3f4b2-b54d-4174-b36d-f35c489c4fd7" providerId="ADAL" clId="{3DDBF55D-A239-4EA7-975B-35A6918C19BD}" dt="2025-04-28T05:55:29.806" v="539" actId="14100"/>
          <ac:picMkLst>
            <pc:docMk/>
            <pc:sldMk cId="2728059627" sldId="377"/>
            <ac:picMk id="3080" creationId="{38BE0175-10D4-30B9-0CB7-F621ABCCFAED}"/>
          </ac:picMkLst>
        </pc:picChg>
        <pc:picChg chg="add mod">
          <ac:chgData name="Veselin Dokovski" userId="7cd3f4b2-b54d-4174-b36d-f35c489c4fd7" providerId="ADAL" clId="{3DDBF55D-A239-4EA7-975B-35A6918C19BD}" dt="2025-04-28T05:55:37.715" v="541" actId="14100"/>
          <ac:picMkLst>
            <pc:docMk/>
            <pc:sldMk cId="2728059627" sldId="377"/>
            <ac:picMk id="3086" creationId="{0E2E1172-4C3F-20C0-9845-4ED52CB62D85}"/>
          </ac:picMkLst>
        </pc:picChg>
      </pc:sldChg>
      <pc:sldChg chg="del">
        <pc:chgData name="Veselin Dokovski" userId="7cd3f4b2-b54d-4174-b36d-f35c489c4fd7" providerId="ADAL" clId="{3DDBF55D-A239-4EA7-975B-35A6918C19BD}" dt="2025-04-28T05:46:32.880" v="279" actId="47"/>
        <pc:sldMkLst>
          <pc:docMk/>
          <pc:sldMk cId="910315636" sldId="378"/>
        </pc:sldMkLst>
      </pc:sldChg>
      <pc:sldChg chg="del">
        <pc:chgData name="Veselin Dokovski" userId="7cd3f4b2-b54d-4174-b36d-f35c489c4fd7" providerId="ADAL" clId="{3DDBF55D-A239-4EA7-975B-35A6918C19BD}" dt="2025-04-28T05:46:34.052" v="280" actId="47"/>
        <pc:sldMkLst>
          <pc:docMk/>
          <pc:sldMk cId="2170071140" sldId="379"/>
        </pc:sldMkLst>
      </pc:sldChg>
      <pc:sldChg chg="del">
        <pc:chgData name="Veselin Dokovski" userId="7cd3f4b2-b54d-4174-b36d-f35c489c4fd7" providerId="ADAL" clId="{3DDBF55D-A239-4EA7-975B-35A6918C19BD}" dt="2025-04-28T05:46:36.873" v="281" actId="47"/>
        <pc:sldMkLst>
          <pc:docMk/>
          <pc:sldMk cId="79695288" sldId="380"/>
        </pc:sldMkLst>
      </pc:sldChg>
      <pc:sldChg chg="del">
        <pc:chgData name="Veselin Dokovski" userId="7cd3f4b2-b54d-4174-b36d-f35c489c4fd7" providerId="ADAL" clId="{3DDBF55D-A239-4EA7-975B-35A6918C19BD}" dt="2025-04-28T05:46:37.834" v="282" actId="47"/>
        <pc:sldMkLst>
          <pc:docMk/>
          <pc:sldMk cId="3304068007" sldId="3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bg-BG" dirty="0"/>
              <a:t>интерактивен речник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bg-BG" dirty="0"/>
              <a:t>Мобилно приложение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763EF-A5B3-B8F8-EA92-C0027E131653}"/>
              </a:ext>
            </a:extLst>
          </p:cNvPr>
          <p:cNvSpPr txBox="1"/>
          <p:nvPr/>
        </p:nvSpPr>
        <p:spPr>
          <a:xfrm>
            <a:off x="0" y="6240888"/>
            <a:ext cx="6207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cap="all" spc="600" dirty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rPr>
              <a:t>Разработил: Веселин Доковски,</a:t>
            </a:r>
          </a:p>
          <a:p>
            <a:r>
              <a:rPr lang="bg-BG" sz="1600" cap="all" spc="600" dirty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rPr>
              <a:t> 43Б, 121221112</a:t>
            </a:r>
            <a:endParaRPr lang="en-US" sz="1600" cap="all" spc="600" dirty="0">
              <a:solidFill>
                <a:schemeClr val="accent3"/>
              </a:solidFill>
              <a:latin typeface="+mj-lt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64157"/>
            <a:ext cx="4466502" cy="631571"/>
          </a:xfrm>
        </p:spPr>
        <p:txBody>
          <a:bodyPr/>
          <a:lstStyle/>
          <a:p>
            <a:r>
              <a:rPr lang="bg-BG" sz="3600" dirty="0"/>
              <a:t>Увод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3464" y="2850960"/>
            <a:ext cx="5136261" cy="3405187"/>
          </a:xfrm>
        </p:spPr>
        <p:txBody>
          <a:bodyPr anchor="t"/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bg-B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Съществува нарастваща необходимост от ефективни методи за учене и запаметяване на нова информация в динамичното ежедневие на съвременния човек. Традиционните подходи често не успяват да ангажират потребителите или да отговорят на техните индивидуални нужди. Липсата на достъпни и удобни мобилни приложения за създаване и преглеждане на флашкарти затруднява потребителите в стремежа им към систематично и ефективно усвояване на знания. Това създава нуждата от разработване на мобилно приложение, което да улеснява процеса на учене чрез интерактивен интерфейс и интелигентни механизми за повтаряне на информацията.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bg-BG" dirty="0"/>
              <a:t>Основни функционалности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algn="just"/>
            <a:r>
              <a:rPr lang="ru-RU" b="1" dirty="0"/>
              <a:t>Създаване и управление на тестета и флашкарти</a:t>
            </a:r>
            <a:r>
              <a:rPr lang="ru-RU" dirty="0"/>
              <a:t> – добавяне, редакция и изтриване на флашкарти в различни тестета. </a:t>
            </a:r>
          </a:p>
          <a:p>
            <a:pPr algn="just"/>
            <a:r>
              <a:rPr lang="ru-RU" b="1" dirty="0"/>
              <a:t>Преглед и упражнение на флашкарти</a:t>
            </a:r>
            <a:r>
              <a:rPr lang="ru-RU" dirty="0"/>
              <a:t> – интелигентна система за преговор на базата на правилни/грешни отговори. </a:t>
            </a:r>
          </a:p>
          <a:p>
            <a:pPr algn="just"/>
            <a:r>
              <a:rPr lang="ru-RU" b="1" dirty="0"/>
              <a:t>Проследяване на напредъка</a:t>
            </a:r>
            <a:r>
              <a:rPr lang="ru-RU" dirty="0"/>
              <a:t> – следене на броя прегледани флашкарти и следващи дати за преглед.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bg-BG" dirty="0"/>
              <a:t>Подобни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lvl="1"/>
            <a:r>
              <a:rPr lang="en-US" sz="5400" dirty="0"/>
              <a:t>Anki</a:t>
            </a:r>
          </a:p>
          <a:p>
            <a:pPr lvl="1"/>
            <a:r>
              <a:rPr lang="en-US" sz="5400" dirty="0"/>
              <a:t>Quizlet</a:t>
            </a:r>
          </a:p>
          <a:p>
            <a:pPr lvl="1"/>
            <a:r>
              <a:rPr lang="en-US" sz="5400" dirty="0" err="1"/>
              <a:t>Brainscape</a:t>
            </a:r>
            <a:endParaRPr lang="en-US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AnkiDroid флашкарти – Приложения в Google Play">
            <a:extLst>
              <a:ext uri="{FF2B5EF4-FFF2-40B4-BE49-F238E27FC236}">
                <a16:creationId xmlns:a16="http://schemas.microsoft.com/office/drawing/2014/main" id="{316C47E6-F999-6D18-E258-137735A4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89" y="2173163"/>
            <a:ext cx="3625882" cy="181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BC34E-9230-BC75-CDB4-174ADEAF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972" y="4287752"/>
            <a:ext cx="1622250" cy="1636798"/>
          </a:xfrm>
          <a:prstGeom prst="rect">
            <a:avLst/>
          </a:prstGeom>
        </p:spPr>
      </p:pic>
      <p:pic>
        <p:nvPicPr>
          <p:cNvPr id="2052" name="Picture 4" descr="Brainscape – M&amp;M Academy">
            <a:extLst>
              <a:ext uri="{FF2B5EF4-FFF2-40B4-BE49-F238E27FC236}">
                <a16:creationId xmlns:a16="http://schemas.microsoft.com/office/drawing/2014/main" id="{D8A71259-408E-AFF8-7D89-1678959A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6" y="2583289"/>
            <a:ext cx="2981326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bg-BG" dirty="0"/>
              <a:t>Изплозлвани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236939"/>
            <a:ext cx="3774587" cy="3952353"/>
          </a:xfrm>
        </p:spPr>
        <p:txBody>
          <a:bodyPr/>
          <a:lstStyle/>
          <a:p>
            <a:pPr algn="just"/>
            <a:r>
              <a:rPr lang="ru-RU" sz="1200" b="1" dirty="0"/>
              <a:t>.NET MAUI</a:t>
            </a:r>
            <a:r>
              <a:rPr lang="ru-RU" sz="1200" dirty="0"/>
              <a:t> – използва се за изграждане на кросплатформено мобилно приложение с един споделен код за Android и други устройства.</a:t>
            </a:r>
          </a:p>
          <a:p>
            <a:pPr algn="just"/>
            <a:r>
              <a:rPr lang="ru-RU" sz="1200" b="1" dirty="0"/>
              <a:t>C#</a:t>
            </a:r>
            <a:r>
              <a:rPr lang="ru-RU" sz="1200" dirty="0"/>
              <a:t> – основният програмен език за разработка на бизнес логика, модели, изгледи и ViewModels.</a:t>
            </a:r>
            <a:r>
              <a:rPr lang="en-US" sz="1200" dirty="0"/>
              <a:t>Rehearse your responses</a:t>
            </a:r>
            <a:endParaRPr lang="bg-BG" sz="1200" dirty="0"/>
          </a:p>
          <a:p>
            <a:pPr algn="just"/>
            <a:r>
              <a:rPr lang="ru-RU" sz="1200" b="1" dirty="0"/>
              <a:t>SQLite</a:t>
            </a:r>
            <a:r>
              <a:rPr lang="ru-RU" sz="1200" dirty="0"/>
              <a:t> – използвана е като вградена база данни за локално съхранение на данни.</a:t>
            </a:r>
            <a:endParaRPr lang="bg-BG" sz="1200" dirty="0"/>
          </a:p>
          <a:p>
            <a:pPr algn="just"/>
            <a:r>
              <a:rPr lang="en-US" sz="1200" b="1" dirty="0" err="1"/>
              <a:t>CommunityToolkit.MVVM</a:t>
            </a:r>
            <a:r>
              <a:rPr lang="en-US" sz="1200" dirty="0"/>
              <a:t> – </a:t>
            </a:r>
            <a:r>
              <a:rPr lang="bg-BG" sz="1200" dirty="0"/>
              <a:t>библиотека за улесняване на </a:t>
            </a:r>
            <a:r>
              <a:rPr lang="en-US" sz="1200" dirty="0"/>
              <a:t>MVVM </a:t>
            </a:r>
            <a:r>
              <a:rPr lang="bg-BG" sz="1200" dirty="0"/>
              <a:t>архитектурата чрез автоматизация на събития и команди.</a:t>
            </a:r>
          </a:p>
          <a:p>
            <a:pPr algn="just"/>
            <a:r>
              <a:rPr lang="ru-RU" sz="1400" b="1" dirty="0"/>
              <a:t>XAML</a:t>
            </a:r>
            <a:r>
              <a:rPr lang="ru-RU" sz="1400" dirty="0"/>
              <a:t> – използван за създаване на потребителския интерфейс на приложението по декларативен начин.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8" name="Picture 6" descr="What is .NET MAUI? - .NET MAUI | Microsoft Learn">
            <a:extLst>
              <a:ext uri="{FF2B5EF4-FFF2-40B4-BE49-F238E27FC236}">
                <a16:creationId xmlns:a16="http://schemas.microsoft.com/office/drawing/2014/main" id="{FCD6BC29-BE88-F060-65FF-927E7037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95" y="2370604"/>
            <a:ext cx="3933933" cy="349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8BE0175-10D4-30B9-0CB7-F621ABCC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69" y="2231915"/>
            <a:ext cx="1747907" cy="174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oding in C# | Custom software | Netgen">
            <a:extLst>
              <a:ext uri="{FF2B5EF4-FFF2-40B4-BE49-F238E27FC236}">
                <a16:creationId xmlns:a16="http://schemas.microsoft.com/office/drawing/2014/main" id="{0E2E1172-4C3F-20C0-9845-4ED52CB6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898" y="4213115"/>
            <a:ext cx="1590478" cy="174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48" y="494527"/>
            <a:ext cx="11562303" cy="785633"/>
          </a:xfrm>
        </p:spPr>
        <p:txBody>
          <a:bodyPr/>
          <a:lstStyle/>
          <a:p>
            <a:r>
              <a:rPr lang="bg-BG" sz="4000" dirty="0"/>
              <a:t>Потребителски интерфейс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F0BF80DF-0709-FABE-AF8E-52239D3D1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95" y="1506671"/>
            <a:ext cx="2117442" cy="4565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52D56623-820B-ABB9-71C0-5A9C44414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33" y="1482554"/>
            <a:ext cx="2117443" cy="45894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A screenshot of a card&#10;&#10;AI-generated content may be incorrect.">
            <a:extLst>
              <a:ext uri="{FF2B5EF4-FFF2-40B4-BE49-F238E27FC236}">
                <a16:creationId xmlns:a16="http://schemas.microsoft.com/office/drawing/2014/main" id="{F48266A7-C475-CB73-9730-92F4EC21E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4" y="1482553"/>
            <a:ext cx="2117443" cy="4589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 descr="A screenshot of a test&#10;&#10;AI-generated content may be incorrect.">
            <a:extLst>
              <a:ext uri="{FF2B5EF4-FFF2-40B4-BE49-F238E27FC236}">
                <a16:creationId xmlns:a16="http://schemas.microsoft.com/office/drawing/2014/main" id="{7315BFE4-823E-FAAB-B43F-08B6CB617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15" y="1482553"/>
            <a:ext cx="2117443" cy="45894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bg-BG" dirty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3936194" cy="2203704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bg-BG" dirty="0"/>
              <a:t>Веселин Иванов Доковски</a:t>
            </a:r>
            <a:endParaRPr lang="en-US" dirty="0"/>
          </a:p>
          <a:p>
            <a:r>
              <a:rPr lang="bg-BG" dirty="0"/>
              <a:t>Гр. 43Б, Фак. №: 121221112</a:t>
            </a:r>
            <a:endParaRPr lang="en-US" dirty="0"/>
          </a:p>
          <a:p>
            <a:r>
              <a:rPr lang="en-US" dirty="0"/>
              <a:t>vdokovski@tu-sofia.bg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0783a99-cbd3-49a4-98bb-5c45ed13e996}" enabled="1" method="Privileged" siteId="{e85feadf-11e7-47bb-a160-43b98dcc96f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{992F08F7-FBDD-4033-A45E-D97F57A1E83A}tf11936837_win32</Template>
  <TotalTime>24</TotalTime>
  <Words>287</Words>
  <Application>Microsoft Office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Biome</vt:lpstr>
      <vt:lpstr>Calibri</vt:lpstr>
      <vt:lpstr>Times New Roman</vt:lpstr>
      <vt:lpstr>Custom</vt:lpstr>
      <vt:lpstr>интерактивен речник</vt:lpstr>
      <vt:lpstr>Увод</vt:lpstr>
      <vt:lpstr>Основни функционалности</vt:lpstr>
      <vt:lpstr>Подобни приложения</vt:lpstr>
      <vt:lpstr>Изплозлвани технологии</vt:lpstr>
      <vt:lpstr>PowerPoint Presentation</vt:lpstr>
      <vt:lpstr>Демо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Veselin Dokovski</dc:creator>
  <cp:lastModifiedBy>Veselin Dokovski</cp:lastModifiedBy>
  <cp:revision>2</cp:revision>
  <dcterms:created xsi:type="dcterms:W3CDTF">2025-04-28T05:34:55Z</dcterms:created>
  <dcterms:modified xsi:type="dcterms:W3CDTF">2025-04-28T06:02:04Z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