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7D4BA-20F0-37D7-9CB2-18E0C113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7F3EFE-74E5-F106-5A68-C0292C7B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DB2618-EA1A-B664-9E95-8C7CF621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A8AB40-0B2B-232C-4B6D-35CA8FFC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AE9048-3D20-0D11-89B8-E664C654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343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761A1-DDB0-6920-C303-8D42A678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6684FB4-7AC7-8CD5-3F66-40D31040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96306E-8F10-797A-121F-2B3DBEA8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5C00A6-13B2-B89F-7FA6-523DA6D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DB5251-672C-0991-C1DF-1AE6D2BC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3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B3B561D-ABBD-47EE-4EFB-A683125F9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40DEAAC-D75F-89ED-EAE5-5E036AE7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E46EDA-5D3A-A1A5-273C-9535645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05372F-CCA1-1B0C-30BC-307EC4EB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D0C263-BEC5-45BD-ED22-194C8CFC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3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F55645-B0CD-5A2F-6FFD-E9CF0B6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5C13F8-2CF9-3C1A-3780-4D9EFE9A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B2ED3A-253C-01EF-A644-216A74D7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3D55BE1-7840-8AC4-6628-4044927D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6C273E-CA65-503E-E4C8-622F0E09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18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C6E02F-2FC7-AE06-DC82-12BE0E77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CB8ED4-2F37-00CA-2C7A-EB0C9B68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7ECB9B-6634-EE61-897D-7603E790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CD7AB76-2178-CC97-98AA-EF867CD7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4336C8-A0EF-16B6-C55B-DAEF578A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31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97A4D5-24D5-0414-4944-1164B188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483DAE-531C-639B-DB65-B2635422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D27380-4D59-592F-F980-C658650F3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C0562A-54E9-E39D-E3C0-5C9315FF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9239B18-8F3F-519A-2A76-D7C3E841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9E0B36-E871-FAA9-E306-ABD7461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365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3B7AD0-FC3B-4DE8-0F65-8BF0918A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CDED14-DE90-9D83-D10B-8F3641F5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F2E08E1-BF6E-DBD7-7E74-5EC9963CC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0DEF054-931E-3ABA-52E5-75662AF4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62E18A5-E792-0600-9724-A04437DC9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8C75695-4930-4110-5B04-C84A5F01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DBA8CC-F4EC-1953-112A-FE790D4C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ED191FE-C4B2-44BA-CEA8-70657816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7CEB1-B446-F689-2F35-A6A108E9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78DD369-A7C6-AD21-1C98-C352BFB1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5F98FF9-5030-5294-CBA2-028B652D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AB9F99E-CB9B-7249-15FD-E70F54AF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35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7EED1C-3583-AAF5-C99E-A922CDF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EE5EEC6-6A89-764E-948F-53DD9428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7BA6BB6-8105-520B-2C9A-07FD8C24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93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11BCE0-320B-C046-C86E-1FD58223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8F7F3C-7D57-ECA2-A6EC-E9F54BB0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6083D2E-94BB-909B-0222-8DD31DCA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5FB66F-AEBE-A4C5-6406-10716A6D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EA1609-7635-F175-68D9-6C8ED09C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9B8B65-C0AD-AFE7-F7FA-96E4F670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33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342403-B944-3469-CCCC-97854C1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263C8D3-6E9F-6A9A-B962-EFAA63B4E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F880E4F-E5F6-EB98-9CAD-CDCCF814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297A79-C0F9-6622-1629-E3CF0BFB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FBD52E-AD20-86F9-27A6-6E881D4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6B75922-2435-3A43-08CA-03D8EABC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7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C893190-45E2-D757-DFB5-F54A615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574679-643D-9E4B-780E-DABEC1AA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8B093B-AAA7-DF51-AB46-F2F812938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5C62-BF3F-4B23-B0A0-BCCEDD8DBE0F}" type="datetimeFigureOut">
              <a:rPr lang="cs-CZ" smtClean="0"/>
              <a:t>06.12.2023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1D5164-234D-330B-B201-70E17221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89F700-406D-912B-C5CC-FEBFD7A6F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9366-429A-4D4C-8CE3-88BD0D6E50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31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EADAD1E-56CD-3A56-6E33-EACC14E3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2C6007E-418C-AE49-96CD-B45CD3834D9D}"/>
              </a:ext>
            </a:extLst>
          </p:cNvPr>
          <p:cNvSpPr txBox="1"/>
          <p:nvPr/>
        </p:nvSpPr>
        <p:spPr>
          <a:xfrm>
            <a:off x="0" y="5748560"/>
            <a:ext cx="335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876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6F4DCA1-EE9B-CA30-75D4-4F5EBCBE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825"/>
            <a:ext cx="12192000" cy="604835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038AB43-5FB9-AFA2-C3DA-A1DE52A44A94}"/>
              </a:ext>
            </a:extLst>
          </p:cNvPr>
          <p:cNvSpPr txBox="1"/>
          <p:nvPr/>
        </p:nvSpPr>
        <p:spPr>
          <a:xfrm>
            <a:off x="0" y="5748560"/>
            <a:ext cx="335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034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FFCFFB18-8BE1-DFC2-4E4E-BB3F8110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CDC3D56-3582-7CF8-A069-6673E6ACE29B}"/>
              </a:ext>
            </a:extLst>
          </p:cNvPr>
          <p:cNvSpPr txBox="1"/>
          <p:nvPr/>
        </p:nvSpPr>
        <p:spPr>
          <a:xfrm>
            <a:off x="0" y="5748560"/>
            <a:ext cx="335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Redaktor</a:t>
            </a:r>
          </a:p>
        </p:txBody>
      </p:sp>
    </p:spTree>
    <p:extLst>
      <p:ext uri="{BB962C8B-B14F-4D97-AF65-F5344CB8AC3E}">
        <p14:creationId xmlns:p14="http://schemas.microsoft.com/office/powerpoint/2010/main" val="645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18EA5F16-AEA9-EE7E-46AA-D92A06CC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55BF7B7-990B-C0EE-6270-2DD17D0F63AF}"/>
              </a:ext>
            </a:extLst>
          </p:cNvPr>
          <p:cNvSpPr txBox="1"/>
          <p:nvPr/>
        </p:nvSpPr>
        <p:spPr>
          <a:xfrm>
            <a:off x="0" y="5748560"/>
            <a:ext cx="335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Redaktor</a:t>
            </a:r>
          </a:p>
        </p:txBody>
      </p:sp>
    </p:spTree>
    <p:extLst>
      <p:ext uri="{BB962C8B-B14F-4D97-AF65-F5344CB8AC3E}">
        <p14:creationId xmlns:p14="http://schemas.microsoft.com/office/powerpoint/2010/main" val="372842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F39DB47-4692-3F50-02B2-D4F3CE8A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360076F7-7E81-693F-023C-61C913106DA1}"/>
              </a:ext>
            </a:extLst>
          </p:cNvPr>
          <p:cNvSpPr txBox="1"/>
          <p:nvPr/>
        </p:nvSpPr>
        <p:spPr>
          <a:xfrm>
            <a:off x="0" y="5748560"/>
            <a:ext cx="335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Recenzent</a:t>
            </a:r>
          </a:p>
        </p:txBody>
      </p:sp>
    </p:spTree>
    <p:extLst>
      <p:ext uri="{BB962C8B-B14F-4D97-AF65-F5344CB8AC3E}">
        <p14:creationId xmlns:p14="http://schemas.microsoft.com/office/powerpoint/2010/main" val="315252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A1227A6-0D04-39C7-AEEC-2BABF590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37CD6183-B9FE-513B-DF26-12A8CF119FAC}"/>
              </a:ext>
            </a:extLst>
          </p:cNvPr>
          <p:cNvSpPr txBox="1"/>
          <p:nvPr/>
        </p:nvSpPr>
        <p:spPr>
          <a:xfrm>
            <a:off x="0" y="5748560"/>
            <a:ext cx="335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Recenzent</a:t>
            </a:r>
          </a:p>
        </p:txBody>
      </p:sp>
    </p:spTree>
    <p:extLst>
      <p:ext uri="{BB962C8B-B14F-4D97-AF65-F5344CB8AC3E}">
        <p14:creationId xmlns:p14="http://schemas.microsoft.com/office/powerpoint/2010/main" val="201669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5ACF30E7-0AB2-2D81-0F43-DDC01762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344A819-6300-2198-BAE2-BAB41265E19B}"/>
              </a:ext>
            </a:extLst>
          </p:cNvPr>
          <p:cNvSpPr txBox="1"/>
          <p:nvPr/>
        </p:nvSpPr>
        <p:spPr>
          <a:xfrm>
            <a:off x="-1" y="5748560"/>
            <a:ext cx="373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Šéfredaktor</a:t>
            </a:r>
          </a:p>
        </p:txBody>
      </p:sp>
    </p:spTree>
    <p:extLst>
      <p:ext uri="{BB962C8B-B14F-4D97-AF65-F5344CB8AC3E}">
        <p14:creationId xmlns:p14="http://schemas.microsoft.com/office/powerpoint/2010/main" val="259823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9482FA5D-5655-BD8E-598A-36215C3D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"/>
            <a:ext cx="12192000" cy="647065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8EF09EA-5635-F094-30F1-A66E1C886A18}"/>
              </a:ext>
            </a:extLst>
          </p:cNvPr>
          <p:cNvSpPr txBox="1"/>
          <p:nvPr/>
        </p:nvSpPr>
        <p:spPr>
          <a:xfrm>
            <a:off x="-1" y="5748560"/>
            <a:ext cx="373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Šéfredaktor</a:t>
            </a:r>
          </a:p>
        </p:txBody>
      </p:sp>
    </p:spTree>
    <p:extLst>
      <p:ext uri="{BB962C8B-B14F-4D97-AF65-F5344CB8AC3E}">
        <p14:creationId xmlns:p14="http://schemas.microsoft.com/office/powerpoint/2010/main" val="107141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3FCE5-8313-3044-31AD-FCE874D0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4917F07-8353-FB4F-0A5C-C77BB95A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34711E1-149A-7F57-7773-671B07AB6C3A}"/>
              </a:ext>
            </a:extLst>
          </p:cNvPr>
          <p:cNvSpPr txBox="1"/>
          <p:nvPr/>
        </p:nvSpPr>
        <p:spPr>
          <a:xfrm>
            <a:off x="-1" y="5748560"/>
            <a:ext cx="373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0124340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Širokoúhlá obrazovka</PresentationFormat>
  <Paragraphs>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Oliver Zlatuška</dc:creator>
  <cp:lastModifiedBy>Oliver Zlatuška</cp:lastModifiedBy>
  <cp:revision>1</cp:revision>
  <dcterms:created xsi:type="dcterms:W3CDTF">2023-12-06T20:45:15Z</dcterms:created>
  <dcterms:modified xsi:type="dcterms:W3CDTF">2023-12-06T20:58:58Z</dcterms:modified>
</cp:coreProperties>
</file>