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5CB01-7780-486C-9ABE-9DA983E30DB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6AA9B8-EE31-4FEA-964D-1F0BB481CE7F}">
      <dgm:prSet/>
      <dgm:spPr/>
      <dgm:t>
        <a:bodyPr/>
        <a:lstStyle/>
        <a:p>
          <a:r>
            <a:rPr lang="cs-CZ"/>
            <a:t>SM – Oliver Zlatuška</a:t>
          </a:r>
          <a:endParaRPr lang="en-US"/>
        </a:p>
      </dgm:t>
    </dgm:pt>
    <dgm:pt modelId="{7B2CF0ED-EA51-41EE-8C8C-0D4654E2A108}" type="parTrans" cxnId="{D5456C65-1A01-4D65-8B51-7E1D603B340A}">
      <dgm:prSet/>
      <dgm:spPr/>
      <dgm:t>
        <a:bodyPr/>
        <a:lstStyle/>
        <a:p>
          <a:endParaRPr lang="en-US"/>
        </a:p>
      </dgm:t>
    </dgm:pt>
    <dgm:pt modelId="{1972A01F-6EEB-46F6-B3B4-38CD5D6DAA70}" type="sibTrans" cxnId="{D5456C65-1A01-4D65-8B51-7E1D603B340A}">
      <dgm:prSet/>
      <dgm:spPr/>
      <dgm:t>
        <a:bodyPr/>
        <a:lstStyle/>
        <a:p>
          <a:endParaRPr lang="en-US"/>
        </a:p>
      </dgm:t>
    </dgm:pt>
    <dgm:pt modelId="{D17DD71F-9D3D-4954-B5CF-9DA37F71157A}">
      <dgm:prSet/>
      <dgm:spPr/>
      <dgm:t>
        <a:bodyPr/>
        <a:lstStyle/>
        <a:p>
          <a:r>
            <a:rPr lang="cs-CZ"/>
            <a:t>PO – Roman Veškrna</a:t>
          </a:r>
          <a:endParaRPr lang="en-US"/>
        </a:p>
      </dgm:t>
    </dgm:pt>
    <dgm:pt modelId="{53282545-D738-4127-8249-B80BEF893725}" type="parTrans" cxnId="{1B6545FD-B248-4278-8983-F33A188B6820}">
      <dgm:prSet/>
      <dgm:spPr/>
      <dgm:t>
        <a:bodyPr/>
        <a:lstStyle/>
        <a:p>
          <a:endParaRPr lang="en-US"/>
        </a:p>
      </dgm:t>
    </dgm:pt>
    <dgm:pt modelId="{17F209A0-7038-42BD-ABDC-FB51649C11D3}" type="sibTrans" cxnId="{1B6545FD-B248-4278-8983-F33A188B6820}">
      <dgm:prSet/>
      <dgm:spPr/>
      <dgm:t>
        <a:bodyPr/>
        <a:lstStyle/>
        <a:p>
          <a:endParaRPr lang="en-US"/>
        </a:p>
      </dgm:t>
    </dgm:pt>
    <dgm:pt modelId="{B04F9D12-B406-4B29-A4C2-355917B976DE}">
      <dgm:prSet/>
      <dgm:spPr/>
      <dgm:t>
        <a:bodyPr/>
        <a:lstStyle/>
        <a:p>
          <a:r>
            <a:rPr lang="cs-CZ"/>
            <a:t>TM – Jiří Sedlák</a:t>
          </a:r>
          <a:endParaRPr lang="en-US"/>
        </a:p>
      </dgm:t>
    </dgm:pt>
    <dgm:pt modelId="{285DDB24-1502-4006-8D65-B2BC2074A267}" type="parTrans" cxnId="{48A37342-F5DF-4042-A184-66452E71762B}">
      <dgm:prSet/>
      <dgm:spPr/>
      <dgm:t>
        <a:bodyPr/>
        <a:lstStyle/>
        <a:p>
          <a:endParaRPr lang="en-US"/>
        </a:p>
      </dgm:t>
    </dgm:pt>
    <dgm:pt modelId="{F4095A5A-29FF-457D-8C80-4E50AE5EE184}" type="sibTrans" cxnId="{48A37342-F5DF-4042-A184-66452E71762B}">
      <dgm:prSet/>
      <dgm:spPr/>
      <dgm:t>
        <a:bodyPr/>
        <a:lstStyle/>
        <a:p>
          <a:endParaRPr lang="en-US"/>
        </a:p>
      </dgm:t>
    </dgm:pt>
    <dgm:pt modelId="{687C919D-9775-40B0-8768-D844C7B41727}">
      <dgm:prSet/>
      <dgm:spPr/>
      <dgm:t>
        <a:bodyPr/>
        <a:lstStyle/>
        <a:p>
          <a:r>
            <a:rPr lang="cs-CZ" dirty="0"/>
            <a:t>       – Tomáš Březina</a:t>
          </a:r>
          <a:endParaRPr lang="en-US" dirty="0"/>
        </a:p>
      </dgm:t>
    </dgm:pt>
    <dgm:pt modelId="{67D37A95-0637-4D09-B9FE-E6834FEC09FF}" type="parTrans" cxnId="{AA185E26-C20F-4852-A423-2FB1E26B1694}">
      <dgm:prSet/>
      <dgm:spPr/>
      <dgm:t>
        <a:bodyPr/>
        <a:lstStyle/>
        <a:p>
          <a:endParaRPr lang="en-US"/>
        </a:p>
      </dgm:t>
    </dgm:pt>
    <dgm:pt modelId="{B0F8C37F-4B7A-434A-8C97-A4AD21CC6330}" type="sibTrans" cxnId="{AA185E26-C20F-4852-A423-2FB1E26B1694}">
      <dgm:prSet/>
      <dgm:spPr/>
      <dgm:t>
        <a:bodyPr/>
        <a:lstStyle/>
        <a:p>
          <a:endParaRPr lang="en-US"/>
        </a:p>
      </dgm:t>
    </dgm:pt>
    <dgm:pt modelId="{50EE6D90-2F8B-4722-AD2A-313BCA1771CC}">
      <dgm:prSet/>
      <dgm:spPr/>
      <dgm:t>
        <a:bodyPr/>
        <a:lstStyle/>
        <a:p>
          <a:r>
            <a:rPr lang="cs-CZ" dirty="0"/>
            <a:t>       – Pavol Vaško</a:t>
          </a:r>
          <a:endParaRPr lang="en-US" dirty="0"/>
        </a:p>
      </dgm:t>
    </dgm:pt>
    <dgm:pt modelId="{9374FBDF-76E0-4CC1-B87B-6919CD21CB2C}" type="parTrans" cxnId="{C2BB6F5C-3F36-44CB-86C0-F989C9E2FA3E}">
      <dgm:prSet/>
      <dgm:spPr/>
      <dgm:t>
        <a:bodyPr/>
        <a:lstStyle/>
        <a:p>
          <a:endParaRPr lang="en-US"/>
        </a:p>
      </dgm:t>
    </dgm:pt>
    <dgm:pt modelId="{7B5B3C48-5BB7-4FE0-BE06-0FF8C76456A4}" type="sibTrans" cxnId="{C2BB6F5C-3F36-44CB-86C0-F989C9E2FA3E}">
      <dgm:prSet/>
      <dgm:spPr/>
      <dgm:t>
        <a:bodyPr/>
        <a:lstStyle/>
        <a:p>
          <a:endParaRPr lang="en-US"/>
        </a:p>
      </dgm:t>
    </dgm:pt>
    <dgm:pt modelId="{A1F2C0F1-D83D-44A7-9686-FB69D742D26F}">
      <dgm:prSet/>
      <dgm:spPr/>
      <dgm:t>
        <a:bodyPr/>
        <a:lstStyle/>
        <a:p>
          <a:r>
            <a:rPr lang="cs-CZ" dirty="0"/>
            <a:t>       – Alexandr Škopek</a:t>
          </a:r>
          <a:endParaRPr lang="en-US" dirty="0"/>
        </a:p>
      </dgm:t>
    </dgm:pt>
    <dgm:pt modelId="{14769C9C-CE87-44FF-9BB8-2470C5CAEF07}" type="parTrans" cxnId="{8F5990B7-2B23-4878-8545-EF0BAFCB5D19}">
      <dgm:prSet/>
      <dgm:spPr/>
      <dgm:t>
        <a:bodyPr/>
        <a:lstStyle/>
        <a:p>
          <a:endParaRPr lang="en-US"/>
        </a:p>
      </dgm:t>
    </dgm:pt>
    <dgm:pt modelId="{176A202D-31B1-4C43-9DA2-2299E815F7B6}" type="sibTrans" cxnId="{8F5990B7-2B23-4878-8545-EF0BAFCB5D19}">
      <dgm:prSet/>
      <dgm:spPr/>
      <dgm:t>
        <a:bodyPr/>
        <a:lstStyle/>
        <a:p>
          <a:endParaRPr lang="en-US"/>
        </a:p>
      </dgm:t>
    </dgm:pt>
    <dgm:pt modelId="{BDAE3ED0-D7C2-4622-B577-D547A54C0E97}" type="pres">
      <dgm:prSet presAssocID="{3AC5CB01-7780-486C-9ABE-9DA983E30DB3}" presName="vert0" presStyleCnt="0">
        <dgm:presLayoutVars>
          <dgm:dir/>
          <dgm:animOne val="branch"/>
          <dgm:animLvl val="lvl"/>
        </dgm:presLayoutVars>
      </dgm:prSet>
      <dgm:spPr/>
    </dgm:pt>
    <dgm:pt modelId="{7CD4B0F9-3568-4937-A1F2-E50BE4B4F1EB}" type="pres">
      <dgm:prSet presAssocID="{A76AA9B8-EE31-4FEA-964D-1F0BB481CE7F}" presName="thickLine" presStyleLbl="alignNode1" presStyleIdx="0" presStyleCnt="6"/>
      <dgm:spPr/>
    </dgm:pt>
    <dgm:pt modelId="{6661B47E-6716-404C-BF66-FEF85084110E}" type="pres">
      <dgm:prSet presAssocID="{A76AA9B8-EE31-4FEA-964D-1F0BB481CE7F}" presName="horz1" presStyleCnt="0"/>
      <dgm:spPr/>
    </dgm:pt>
    <dgm:pt modelId="{9BEF7995-FBD9-49A5-BE95-767F8F60180C}" type="pres">
      <dgm:prSet presAssocID="{A76AA9B8-EE31-4FEA-964D-1F0BB481CE7F}" presName="tx1" presStyleLbl="revTx" presStyleIdx="0" presStyleCnt="6"/>
      <dgm:spPr/>
    </dgm:pt>
    <dgm:pt modelId="{F665B7E1-5187-43F2-856D-F5EE99CCF887}" type="pres">
      <dgm:prSet presAssocID="{A76AA9B8-EE31-4FEA-964D-1F0BB481CE7F}" presName="vert1" presStyleCnt="0"/>
      <dgm:spPr/>
    </dgm:pt>
    <dgm:pt modelId="{A59FAE75-6FD1-4882-8FE6-016D385420D0}" type="pres">
      <dgm:prSet presAssocID="{D17DD71F-9D3D-4954-B5CF-9DA37F71157A}" presName="thickLine" presStyleLbl="alignNode1" presStyleIdx="1" presStyleCnt="6"/>
      <dgm:spPr/>
    </dgm:pt>
    <dgm:pt modelId="{B15DA17F-7268-466E-BAC5-AF4FE497DC6B}" type="pres">
      <dgm:prSet presAssocID="{D17DD71F-9D3D-4954-B5CF-9DA37F71157A}" presName="horz1" presStyleCnt="0"/>
      <dgm:spPr/>
    </dgm:pt>
    <dgm:pt modelId="{C51D200F-3B0F-4BF1-B851-BFC6520CB2C3}" type="pres">
      <dgm:prSet presAssocID="{D17DD71F-9D3D-4954-B5CF-9DA37F71157A}" presName="tx1" presStyleLbl="revTx" presStyleIdx="1" presStyleCnt="6"/>
      <dgm:spPr/>
    </dgm:pt>
    <dgm:pt modelId="{4EC65118-E6D3-4D03-9F90-3F6CA998BB8C}" type="pres">
      <dgm:prSet presAssocID="{D17DD71F-9D3D-4954-B5CF-9DA37F71157A}" presName="vert1" presStyleCnt="0"/>
      <dgm:spPr/>
    </dgm:pt>
    <dgm:pt modelId="{67CE45CC-0BBE-4D39-8EF2-78937AFE2013}" type="pres">
      <dgm:prSet presAssocID="{B04F9D12-B406-4B29-A4C2-355917B976DE}" presName="thickLine" presStyleLbl="alignNode1" presStyleIdx="2" presStyleCnt="6"/>
      <dgm:spPr/>
    </dgm:pt>
    <dgm:pt modelId="{2AE9D75F-F898-4FF2-8B4A-F20F20347593}" type="pres">
      <dgm:prSet presAssocID="{B04F9D12-B406-4B29-A4C2-355917B976DE}" presName="horz1" presStyleCnt="0"/>
      <dgm:spPr/>
    </dgm:pt>
    <dgm:pt modelId="{D43A6CA2-CBE7-4CEB-827A-6134EA8321A1}" type="pres">
      <dgm:prSet presAssocID="{B04F9D12-B406-4B29-A4C2-355917B976DE}" presName="tx1" presStyleLbl="revTx" presStyleIdx="2" presStyleCnt="6"/>
      <dgm:spPr/>
    </dgm:pt>
    <dgm:pt modelId="{440CE864-2184-4D8B-9071-0D55E50487B1}" type="pres">
      <dgm:prSet presAssocID="{B04F9D12-B406-4B29-A4C2-355917B976DE}" presName="vert1" presStyleCnt="0"/>
      <dgm:spPr/>
    </dgm:pt>
    <dgm:pt modelId="{B7CA2B38-DB08-49F6-A3C7-34FAE8D809BD}" type="pres">
      <dgm:prSet presAssocID="{687C919D-9775-40B0-8768-D844C7B41727}" presName="thickLine" presStyleLbl="alignNode1" presStyleIdx="3" presStyleCnt="6"/>
      <dgm:spPr/>
    </dgm:pt>
    <dgm:pt modelId="{34EEC38C-8B30-4004-9641-C83859475C10}" type="pres">
      <dgm:prSet presAssocID="{687C919D-9775-40B0-8768-D844C7B41727}" presName="horz1" presStyleCnt="0"/>
      <dgm:spPr/>
    </dgm:pt>
    <dgm:pt modelId="{6846BC5E-0D31-4A32-A078-43BB91747624}" type="pres">
      <dgm:prSet presAssocID="{687C919D-9775-40B0-8768-D844C7B41727}" presName="tx1" presStyleLbl="revTx" presStyleIdx="3" presStyleCnt="6"/>
      <dgm:spPr/>
    </dgm:pt>
    <dgm:pt modelId="{A9C066DC-9270-49C1-A64D-D04249835E90}" type="pres">
      <dgm:prSet presAssocID="{687C919D-9775-40B0-8768-D844C7B41727}" presName="vert1" presStyleCnt="0"/>
      <dgm:spPr/>
    </dgm:pt>
    <dgm:pt modelId="{8D843350-AEA0-482C-8402-DBFC87E5B155}" type="pres">
      <dgm:prSet presAssocID="{50EE6D90-2F8B-4722-AD2A-313BCA1771CC}" presName="thickLine" presStyleLbl="alignNode1" presStyleIdx="4" presStyleCnt="6"/>
      <dgm:spPr/>
    </dgm:pt>
    <dgm:pt modelId="{D7C44602-00CD-49EF-8E16-07E166004EDE}" type="pres">
      <dgm:prSet presAssocID="{50EE6D90-2F8B-4722-AD2A-313BCA1771CC}" presName="horz1" presStyleCnt="0"/>
      <dgm:spPr/>
    </dgm:pt>
    <dgm:pt modelId="{AA6523EA-7F4B-4CA3-A645-FE6DA1AB2D31}" type="pres">
      <dgm:prSet presAssocID="{50EE6D90-2F8B-4722-AD2A-313BCA1771CC}" presName="tx1" presStyleLbl="revTx" presStyleIdx="4" presStyleCnt="6"/>
      <dgm:spPr/>
    </dgm:pt>
    <dgm:pt modelId="{88993B7D-D4C2-4F9F-8561-E6D2B471C50F}" type="pres">
      <dgm:prSet presAssocID="{50EE6D90-2F8B-4722-AD2A-313BCA1771CC}" presName="vert1" presStyleCnt="0"/>
      <dgm:spPr/>
    </dgm:pt>
    <dgm:pt modelId="{7C2D89D8-876C-45C2-A1B2-BD4AE158AEB4}" type="pres">
      <dgm:prSet presAssocID="{A1F2C0F1-D83D-44A7-9686-FB69D742D26F}" presName="thickLine" presStyleLbl="alignNode1" presStyleIdx="5" presStyleCnt="6"/>
      <dgm:spPr/>
    </dgm:pt>
    <dgm:pt modelId="{26066572-0011-463F-9E56-A2A9636A89AD}" type="pres">
      <dgm:prSet presAssocID="{A1F2C0F1-D83D-44A7-9686-FB69D742D26F}" presName="horz1" presStyleCnt="0"/>
      <dgm:spPr/>
    </dgm:pt>
    <dgm:pt modelId="{D774D8CA-90BC-4A8B-94F0-C1264674A2EC}" type="pres">
      <dgm:prSet presAssocID="{A1F2C0F1-D83D-44A7-9686-FB69D742D26F}" presName="tx1" presStyleLbl="revTx" presStyleIdx="5" presStyleCnt="6"/>
      <dgm:spPr/>
    </dgm:pt>
    <dgm:pt modelId="{790F5370-8A2A-4EBE-A907-E6BF3E04BE52}" type="pres">
      <dgm:prSet presAssocID="{A1F2C0F1-D83D-44A7-9686-FB69D742D26F}" presName="vert1" presStyleCnt="0"/>
      <dgm:spPr/>
    </dgm:pt>
  </dgm:ptLst>
  <dgm:cxnLst>
    <dgm:cxn modelId="{80CBD221-56AE-44E2-9FA6-D39EE80BC7E9}" type="presOf" srcId="{D17DD71F-9D3D-4954-B5CF-9DA37F71157A}" destId="{C51D200F-3B0F-4BF1-B851-BFC6520CB2C3}" srcOrd="0" destOrd="0" presId="urn:microsoft.com/office/officeart/2008/layout/LinedList"/>
    <dgm:cxn modelId="{AA185E26-C20F-4852-A423-2FB1E26B1694}" srcId="{3AC5CB01-7780-486C-9ABE-9DA983E30DB3}" destId="{687C919D-9775-40B0-8768-D844C7B41727}" srcOrd="3" destOrd="0" parTransId="{67D37A95-0637-4D09-B9FE-E6834FEC09FF}" sibTransId="{B0F8C37F-4B7A-434A-8C97-A4AD21CC6330}"/>
    <dgm:cxn modelId="{5831135C-360F-4957-8ECF-BB0E4175890C}" type="presOf" srcId="{3AC5CB01-7780-486C-9ABE-9DA983E30DB3}" destId="{BDAE3ED0-D7C2-4622-B577-D547A54C0E97}" srcOrd="0" destOrd="0" presId="urn:microsoft.com/office/officeart/2008/layout/LinedList"/>
    <dgm:cxn modelId="{C2BB6F5C-3F36-44CB-86C0-F989C9E2FA3E}" srcId="{3AC5CB01-7780-486C-9ABE-9DA983E30DB3}" destId="{50EE6D90-2F8B-4722-AD2A-313BCA1771CC}" srcOrd="4" destOrd="0" parTransId="{9374FBDF-76E0-4CC1-B87B-6919CD21CB2C}" sibTransId="{7B5B3C48-5BB7-4FE0-BE06-0FF8C76456A4}"/>
    <dgm:cxn modelId="{48A37342-F5DF-4042-A184-66452E71762B}" srcId="{3AC5CB01-7780-486C-9ABE-9DA983E30DB3}" destId="{B04F9D12-B406-4B29-A4C2-355917B976DE}" srcOrd="2" destOrd="0" parTransId="{285DDB24-1502-4006-8D65-B2BC2074A267}" sibTransId="{F4095A5A-29FF-457D-8C80-4E50AE5EE184}"/>
    <dgm:cxn modelId="{D5456C65-1A01-4D65-8B51-7E1D603B340A}" srcId="{3AC5CB01-7780-486C-9ABE-9DA983E30DB3}" destId="{A76AA9B8-EE31-4FEA-964D-1F0BB481CE7F}" srcOrd="0" destOrd="0" parTransId="{7B2CF0ED-EA51-41EE-8C8C-0D4654E2A108}" sibTransId="{1972A01F-6EEB-46F6-B3B4-38CD5D6DAA70}"/>
    <dgm:cxn modelId="{BE5BFC52-28E1-445E-A802-802619D9EB2F}" type="presOf" srcId="{687C919D-9775-40B0-8768-D844C7B41727}" destId="{6846BC5E-0D31-4A32-A078-43BB91747624}" srcOrd="0" destOrd="0" presId="urn:microsoft.com/office/officeart/2008/layout/LinedList"/>
    <dgm:cxn modelId="{69DD7191-C595-499B-AABD-35B5511D8AB0}" type="presOf" srcId="{A1F2C0F1-D83D-44A7-9686-FB69D742D26F}" destId="{D774D8CA-90BC-4A8B-94F0-C1264674A2EC}" srcOrd="0" destOrd="0" presId="urn:microsoft.com/office/officeart/2008/layout/LinedList"/>
    <dgm:cxn modelId="{DC57A1B6-F032-4AEE-8588-2C5EBA020BAF}" type="presOf" srcId="{A76AA9B8-EE31-4FEA-964D-1F0BB481CE7F}" destId="{9BEF7995-FBD9-49A5-BE95-767F8F60180C}" srcOrd="0" destOrd="0" presId="urn:microsoft.com/office/officeart/2008/layout/LinedList"/>
    <dgm:cxn modelId="{8F5990B7-2B23-4878-8545-EF0BAFCB5D19}" srcId="{3AC5CB01-7780-486C-9ABE-9DA983E30DB3}" destId="{A1F2C0F1-D83D-44A7-9686-FB69D742D26F}" srcOrd="5" destOrd="0" parTransId="{14769C9C-CE87-44FF-9BB8-2470C5CAEF07}" sibTransId="{176A202D-31B1-4C43-9DA2-2299E815F7B6}"/>
    <dgm:cxn modelId="{19367ADD-EB3D-4698-AD75-3919037A2D36}" type="presOf" srcId="{50EE6D90-2F8B-4722-AD2A-313BCA1771CC}" destId="{AA6523EA-7F4B-4CA3-A645-FE6DA1AB2D31}" srcOrd="0" destOrd="0" presId="urn:microsoft.com/office/officeart/2008/layout/LinedList"/>
    <dgm:cxn modelId="{7AC9FFE3-09A2-414A-BE02-8E2AABB38CF8}" type="presOf" srcId="{B04F9D12-B406-4B29-A4C2-355917B976DE}" destId="{D43A6CA2-CBE7-4CEB-827A-6134EA8321A1}" srcOrd="0" destOrd="0" presId="urn:microsoft.com/office/officeart/2008/layout/LinedList"/>
    <dgm:cxn modelId="{1B6545FD-B248-4278-8983-F33A188B6820}" srcId="{3AC5CB01-7780-486C-9ABE-9DA983E30DB3}" destId="{D17DD71F-9D3D-4954-B5CF-9DA37F71157A}" srcOrd="1" destOrd="0" parTransId="{53282545-D738-4127-8249-B80BEF893725}" sibTransId="{17F209A0-7038-42BD-ABDC-FB51649C11D3}"/>
    <dgm:cxn modelId="{6BADB264-E638-4C2F-9842-CA2D05DA6ECF}" type="presParOf" srcId="{BDAE3ED0-D7C2-4622-B577-D547A54C0E97}" destId="{7CD4B0F9-3568-4937-A1F2-E50BE4B4F1EB}" srcOrd="0" destOrd="0" presId="urn:microsoft.com/office/officeart/2008/layout/LinedList"/>
    <dgm:cxn modelId="{70A29508-4751-453B-8708-B8D8A7DA226E}" type="presParOf" srcId="{BDAE3ED0-D7C2-4622-B577-D547A54C0E97}" destId="{6661B47E-6716-404C-BF66-FEF85084110E}" srcOrd="1" destOrd="0" presId="urn:microsoft.com/office/officeart/2008/layout/LinedList"/>
    <dgm:cxn modelId="{FC1D6C0E-40BA-4877-B7E0-85FCFC208D30}" type="presParOf" srcId="{6661B47E-6716-404C-BF66-FEF85084110E}" destId="{9BEF7995-FBD9-49A5-BE95-767F8F60180C}" srcOrd="0" destOrd="0" presId="urn:microsoft.com/office/officeart/2008/layout/LinedList"/>
    <dgm:cxn modelId="{D30DAF1D-41C9-41C8-9699-3A81FC51259A}" type="presParOf" srcId="{6661B47E-6716-404C-BF66-FEF85084110E}" destId="{F665B7E1-5187-43F2-856D-F5EE99CCF887}" srcOrd="1" destOrd="0" presId="urn:microsoft.com/office/officeart/2008/layout/LinedList"/>
    <dgm:cxn modelId="{DF5F65E2-FA02-4139-B656-3B6418D07BF8}" type="presParOf" srcId="{BDAE3ED0-D7C2-4622-B577-D547A54C0E97}" destId="{A59FAE75-6FD1-4882-8FE6-016D385420D0}" srcOrd="2" destOrd="0" presId="urn:microsoft.com/office/officeart/2008/layout/LinedList"/>
    <dgm:cxn modelId="{6FE0C8D8-E3F8-4A78-958F-C244FCD62405}" type="presParOf" srcId="{BDAE3ED0-D7C2-4622-B577-D547A54C0E97}" destId="{B15DA17F-7268-466E-BAC5-AF4FE497DC6B}" srcOrd="3" destOrd="0" presId="urn:microsoft.com/office/officeart/2008/layout/LinedList"/>
    <dgm:cxn modelId="{F14A0137-155C-464B-8C95-6504726EE093}" type="presParOf" srcId="{B15DA17F-7268-466E-BAC5-AF4FE497DC6B}" destId="{C51D200F-3B0F-4BF1-B851-BFC6520CB2C3}" srcOrd="0" destOrd="0" presId="urn:microsoft.com/office/officeart/2008/layout/LinedList"/>
    <dgm:cxn modelId="{921EF883-C31E-4038-84E1-67F1AF016AF1}" type="presParOf" srcId="{B15DA17F-7268-466E-BAC5-AF4FE497DC6B}" destId="{4EC65118-E6D3-4D03-9F90-3F6CA998BB8C}" srcOrd="1" destOrd="0" presId="urn:microsoft.com/office/officeart/2008/layout/LinedList"/>
    <dgm:cxn modelId="{AC41934A-1FD0-4E63-B735-160FA8D8F90D}" type="presParOf" srcId="{BDAE3ED0-D7C2-4622-B577-D547A54C0E97}" destId="{67CE45CC-0BBE-4D39-8EF2-78937AFE2013}" srcOrd="4" destOrd="0" presId="urn:microsoft.com/office/officeart/2008/layout/LinedList"/>
    <dgm:cxn modelId="{22AF52D0-CC7C-4AFB-AB1B-29783EF1EE04}" type="presParOf" srcId="{BDAE3ED0-D7C2-4622-B577-D547A54C0E97}" destId="{2AE9D75F-F898-4FF2-8B4A-F20F20347593}" srcOrd="5" destOrd="0" presId="urn:microsoft.com/office/officeart/2008/layout/LinedList"/>
    <dgm:cxn modelId="{ABFE3740-C6D5-449F-AFAB-3EB2BC9E4EBA}" type="presParOf" srcId="{2AE9D75F-F898-4FF2-8B4A-F20F20347593}" destId="{D43A6CA2-CBE7-4CEB-827A-6134EA8321A1}" srcOrd="0" destOrd="0" presId="urn:microsoft.com/office/officeart/2008/layout/LinedList"/>
    <dgm:cxn modelId="{A1623459-6CC0-4CAC-8221-AECC4C942A5D}" type="presParOf" srcId="{2AE9D75F-F898-4FF2-8B4A-F20F20347593}" destId="{440CE864-2184-4D8B-9071-0D55E50487B1}" srcOrd="1" destOrd="0" presId="urn:microsoft.com/office/officeart/2008/layout/LinedList"/>
    <dgm:cxn modelId="{A2D0B3D5-E19C-4C1D-833A-2313FFF10E9F}" type="presParOf" srcId="{BDAE3ED0-D7C2-4622-B577-D547A54C0E97}" destId="{B7CA2B38-DB08-49F6-A3C7-34FAE8D809BD}" srcOrd="6" destOrd="0" presId="urn:microsoft.com/office/officeart/2008/layout/LinedList"/>
    <dgm:cxn modelId="{8CF0E44B-7A25-48D7-99C2-F780803DD47F}" type="presParOf" srcId="{BDAE3ED0-D7C2-4622-B577-D547A54C0E97}" destId="{34EEC38C-8B30-4004-9641-C83859475C10}" srcOrd="7" destOrd="0" presId="urn:microsoft.com/office/officeart/2008/layout/LinedList"/>
    <dgm:cxn modelId="{33945EBC-D9EE-4E43-A855-4BC91DD992CC}" type="presParOf" srcId="{34EEC38C-8B30-4004-9641-C83859475C10}" destId="{6846BC5E-0D31-4A32-A078-43BB91747624}" srcOrd="0" destOrd="0" presId="urn:microsoft.com/office/officeart/2008/layout/LinedList"/>
    <dgm:cxn modelId="{77BC0E1A-C7DE-4392-9577-CB6637B2BFBA}" type="presParOf" srcId="{34EEC38C-8B30-4004-9641-C83859475C10}" destId="{A9C066DC-9270-49C1-A64D-D04249835E90}" srcOrd="1" destOrd="0" presId="urn:microsoft.com/office/officeart/2008/layout/LinedList"/>
    <dgm:cxn modelId="{F2D293A5-AE8E-4928-B4D2-B31DCC2B44D8}" type="presParOf" srcId="{BDAE3ED0-D7C2-4622-B577-D547A54C0E97}" destId="{8D843350-AEA0-482C-8402-DBFC87E5B155}" srcOrd="8" destOrd="0" presId="urn:microsoft.com/office/officeart/2008/layout/LinedList"/>
    <dgm:cxn modelId="{7D8A6951-C11A-449C-9D91-3A3D033F47CE}" type="presParOf" srcId="{BDAE3ED0-D7C2-4622-B577-D547A54C0E97}" destId="{D7C44602-00CD-49EF-8E16-07E166004EDE}" srcOrd="9" destOrd="0" presId="urn:microsoft.com/office/officeart/2008/layout/LinedList"/>
    <dgm:cxn modelId="{DF591DEC-1D42-49D4-BC4E-E489709ED855}" type="presParOf" srcId="{D7C44602-00CD-49EF-8E16-07E166004EDE}" destId="{AA6523EA-7F4B-4CA3-A645-FE6DA1AB2D31}" srcOrd="0" destOrd="0" presId="urn:microsoft.com/office/officeart/2008/layout/LinedList"/>
    <dgm:cxn modelId="{1BC16706-4165-40E5-9A48-E8963B81A8D6}" type="presParOf" srcId="{D7C44602-00CD-49EF-8E16-07E166004EDE}" destId="{88993B7D-D4C2-4F9F-8561-E6D2B471C50F}" srcOrd="1" destOrd="0" presId="urn:microsoft.com/office/officeart/2008/layout/LinedList"/>
    <dgm:cxn modelId="{4B1A64C5-8D57-45EE-B976-14C944CF6807}" type="presParOf" srcId="{BDAE3ED0-D7C2-4622-B577-D547A54C0E97}" destId="{7C2D89D8-876C-45C2-A1B2-BD4AE158AEB4}" srcOrd="10" destOrd="0" presId="urn:microsoft.com/office/officeart/2008/layout/LinedList"/>
    <dgm:cxn modelId="{206DF43E-0702-4BFA-8AEC-112968A5B246}" type="presParOf" srcId="{BDAE3ED0-D7C2-4622-B577-D547A54C0E97}" destId="{26066572-0011-463F-9E56-A2A9636A89AD}" srcOrd="11" destOrd="0" presId="urn:microsoft.com/office/officeart/2008/layout/LinedList"/>
    <dgm:cxn modelId="{ACCEB176-A99E-402E-916C-A38601E3D40F}" type="presParOf" srcId="{26066572-0011-463F-9E56-A2A9636A89AD}" destId="{D774D8CA-90BC-4A8B-94F0-C1264674A2EC}" srcOrd="0" destOrd="0" presId="urn:microsoft.com/office/officeart/2008/layout/LinedList"/>
    <dgm:cxn modelId="{9D7A6DB7-E0C3-45CD-902A-A1D53C9AC07A}" type="presParOf" srcId="{26066572-0011-463F-9E56-A2A9636A89AD}" destId="{790F5370-8A2A-4EBE-A907-E6BF3E04BE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4B0F9-3568-4937-A1F2-E50BE4B4F1EB}">
      <dsp:nvSpPr>
        <dsp:cNvPr id="0" name=""/>
        <dsp:cNvSpPr/>
      </dsp:nvSpPr>
      <dsp:spPr>
        <a:xfrm>
          <a:off x="0" y="1732"/>
          <a:ext cx="100774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F7995-FBD9-49A5-BE95-767F8F60180C}">
      <dsp:nvSpPr>
        <dsp:cNvPr id="0" name=""/>
        <dsp:cNvSpPr/>
      </dsp:nvSpPr>
      <dsp:spPr>
        <a:xfrm>
          <a:off x="0" y="1732"/>
          <a:ext cx="10077450" cy="59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SM – Oliver Zlatuška</a:t>
          </a:r>
          <a:endParaRPr lang="en-US" sz="2700" kern="1200"/>
        </a:p>
      </dsp:txBody>
      <dsp:txXfrm>
        <a:off x="0" y="1732"/>
        <a:ext cx="10077450" cy="590766"/>
      </dsp:txXfrm>
    </dsp:sp>
    <dsp:sp modelId="{A59FAE75-6FD1-4882-8FE6-016D385420D0}">
      <dsp:nvSpPr>
        <dsp:cNvPr id="0" name=""/>
        <dsp:cNvSpPr/>
      </dsp:nvSpPr>
      <dsp:spPr>
        <a:xfrm>
          <a:off x="0" y="592498"/>
          <a:ext cx="100774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D200F-3B0F-4BF1-B851-BFC6520CB2C3}">
      <dsp:nvSpPr>
        <dsp:cNvPr id="0" name=""/>
        <dsp:cNvSpPr/>
      </dsp:nvSpPr>
      <dsp:spPr>
        <a:xfrm>
          <a:off x="0" y="592498"/>
          <a:ext cx="10077450" cy="59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PO – Roman Veškrna</a:t>
          </a:r>
          <a:endParaRPr lang="en-US" sz="2700" kern="1200"/>
        </a:p>
      </dsp:txBody>
      <dsp:txXfrm>
        <a:off x="0" y="592498"/>
        <a:ext cx="10077450" cy="590766"/>
      </dsp:txXfrm>
    </dsp:sp>
    <dsp:sp modelId="{67CE45CC-0BBE-4D39-8EF2-78937AFE2013}">
      <dsp:nvSpPr>
        <dsp:cNvPr id="0" name=""/>
        <dsp:cNvSpPr/>
      </dsp:nvSpPr>
      <dsp:spPr>
        <a:xfrm>
          <a:off x="0" y="1183264"/>
          <a:ext cx="100774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A6CA2-CBE7-4CEB-827A-6134EA8321A1}">
      <dsp:nvSpPr>
        <dsp:cNvPr id="0" name=""/>
        <dsp:cNvSpPr/>
      </dsp:nvSpPr>
      <dsp:spPr>
        <a:xfrm>
          <a:off x="0" y="1183264"/>
          <a:ext cx="10077450" cy="59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TM – Jiří Sedlák</a:t>
          </a:r>
          <a:endParaRPr lang="en-US" sz="2700" kern="1200"/>
        </a:p>
      </dsp:txBody>
      <dsp:txXfrm>
        <a:off x="0" y="1183264"/>
        <a:ext cx="10077450" cy="590766"/>
      </dsp:txXfrm>
    </dsp:sp>
    <dsp:sp modelId="{B7CA2B38-DB08-49F6-A3C7-34FAE8D809BD}">
      <dsp:nvSpPr>
        <dsp:cNvPr id="0" name=""/>
        <dsp:cNvSpPr/>
      </dsp:nvSpPr>
      <dsp:spPr>
        <a:xfrm>
          <a:off x="0" y="1774031"/>
          <a:ext cx="100774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6BC5E-0D31-4A32-A078-43BB91747624}">
      <dsp:nvSpPr>
        <dsp:cNvPr id="0" name=""/>
        <dsp:cNvSpPr/>
      </dsp:nvSpPr>
      <dsp:spPr>
        <a:xfrm>
          <a:off x="0" y="1774031"/>
          <a:ext cx="10077450" cy="59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       – Tomáš Březina</a:t>
          </a:r>
          <a:endParaRPr lang="en-US" sz="2700" kern="1200" dirty="0"/>
        </a:p>
      </dsp:txBody>
      <dsp:txXfrm>
        <a:off x="0" y="1774031"/>
        <a:ext cx="10077450" cy="590766"/>
      </dsp:txXfrm>
    </dsp:sp>
    <dsp:sp modelId="{8D843350-AEA0-482C-8402-DBFC87E5B155}">
      <dsp:nvSpPr>
        <dsp:cNvPr id="0" name=""/>
        <dsp:cNvSpPr/>
      </dsp:nvSpPr>
      <dsp:spPr>
        <a:xfrm>
          <a:off x="0" y="2364797"/>
          <a:ext cx="100774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523EA-7F4B-4CA3-A645-FE6DA1AB2D31}">
      <dsp:nvSpPr>
        <dsp:cNvPr id="0" name=""/>
        <dsp:cNvSpPr/>
      </dsp:nvSpPr>
      <dsp:spPr>
        <a:xfrm>
          <a:off x="0" y="2364797"/>
          <a:ext cx="10077450" cy="59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       – Pavol Vaško</a:t>
          </a:r>
          <a:endParaRPr lang="en-US" sz="2700" kern="1200" dirty="0"/>
        </a:p>
      </dsp:txBody>
      <dsp:txXfrm>
        <a:off x="0" y="2364797"/>
        <a:ext cx="10077450" cy="590766"/>
      </dsp:txXfrm>
    </dsp:sp>
    <dsp:sp modelId="{7C2D89D8-876C-45C2-A1B2-BD4AE158AEB4}">
      <dsp:nvSpPr>
        <dsp:cNvPr id="0" name=""/>
        <dsp:cNvSpPr/>
      </dsp:nvSpPr>
      <dsp:spPr>
        <a:xfrm>
          <a:off x="0" y="2955563"/>
          <a:ext cx="100774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4D8CA-90BC-4A8B-94F0-C1264674A2EC}">
      <dsp:nvSpPr>
        <dsp:cNvPr id="0" name=""/>
        <dsp:cNvSpPr/>
      </dsp:nvSpPr>
      <dsp:spPr>
        <a:xfrm>
          <a:off x="0" y="2955563"/>
          <a:ext cx="10077450" cy="59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       – Alexandr Škopek</a:t>
          </a:r>
          <a:endParaRPr lang="en-US" sz="2700" kern="1200" dirty="0"/>
        </a:p>
      </dsp:txBody>
      <dsp:txXfrm>
        <a:off x="0" y="2955563"/>
        <a:ext cx="10077450" cy="590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569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930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042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462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8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3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8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99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0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135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868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4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13" r:id="rId6"/>
    <p:sldLayoutId id="2147483809" r:id="rId7"/>
    <p:sldLayoutId id="2147483810" r:id="rId8"/>
    <p:sldLayoutId id="2147483811" r:id="rId9"/>
    <p:sldLayoutId id="2147483812" r:id="rId10"/>
    <p:sldLayoutId id="214748381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902C641-F27A-F49C-3E9E-127BA9823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475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64AE7D6-9112-BD2D-57FA-A58AFD0CD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cs-CZ" sz="8000" dirty="0">
                <a:solidFill>
                  <a:srgbClr val="FFFFFF"/>
                </a:solidFill>
              </a:rPr>
              <a:t>No.name</a:t>
            </a:r>
            <a:endParaRPr lang="en-GB" sz="8000" dirty="0">
              <a:solidFill>
                <a:srgbClr val="FFFFFF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793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3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5955B95-F718-ABC5-49E3-D673E2D4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cs-CZ" dirty="0"/>
              <a:t>Členové</a:t>
            </a:r>
            <a:endParaRPr lang="en-GB" dirty="0"/>
          </a:p>
        </p:txBody>
      </p:sp>
      <p:grpSp>
        <p:nvGrpSpPr>
          <p:cNvPr id="48" name="Graphic 78">
            <a:extLst>
              <a:ext uri="{FF2B5EF4-FFF2-40B4-BE49-F238E27FC236}">
                <a16:creationId xmlns:a16="http://schemas.microsoft.com/office/drawing/2014/main" id="{6F3B5563-53C7-4E0A-A4B8-8E56453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7" name="Graphic 78">
              <a:extLst>
                <a:ext uri="{FF2B5EF4-FFF2-40B4-BE49-F238E27FC236}">
                  <a16:creationId xmlns:a16="http://schemas.microsoft.com/office/drawing/2014/main" id="{5AEE0831-46B4-4175-A401-3A45C102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aphic 78">
              <a:extLst>
                <a:ext uri="{FF2B5EF4-FFF2-40B4-BE49-F238E27FC236}">
                  <a16:creationId xmlns:a16="http://schemas.microsoft.com/office/drawing/2014/main" id="{50567FC2-2663-468F-9E89-F892CE10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A883C52D-FF48-4648-A100-1071F9D2A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2108A8EE-E2B6-43BD-9450-5B9BA40D3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53E919D7-A706-457C-9587-462A51DBC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6EF58933-D82C-4F29-8757-AD3DD1AB9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FE80F275-B0C6-EF21-0089-AD0B6073B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684338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78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B3BF10-4791-E54F-D81E-B2CF49BF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cs-CZ" dirty="0" err="1"/>
              <a:t>ScrumDesk</a:t>
            </a:r>
            <a:endParaRPr lang="en-GB" dirty="0"/>
          </a:p>
        </p:txBody>
      </p:sp>
      <p:pic>
        <p:nvPicPr>
          <p:cNvPr id="86" name="Obrázek 85">
            <a:extLst>
              <a:ext uri="{FF2B5EF4-FFF2-40B4-BE49-F238E27FC236}">
                <a16:creationId xmlns:a16="http://schemas.microsoft.com/office/drawing/2014/main" id="{ACD42036-6DFE-E8F2-216D-B57A106F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2" y="1638501"/>
            <a:ext cx="11904955" cy="49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6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C94FFC-239A-9B66-1D1D-73128BE0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cs-CZ" dirty="0"/>
              <a:t>GitHub</a:t>
            </a:r>
            <a:endParaRPr lang="en-GB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38F95946-91D7-F575-05B7-CDF8F9A9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39" y="787068"/>
            <a:ext cx="8806705" cy="53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3B54B4-1B1D-7856-0C79-76FB7978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Dokumenty</a:t>
            </a:r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Obrázek 4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F112AB49-4DFF-F31F-1280-9C060818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92" y="2851111"/>
            <a:ext cx="8048843" cy="3400637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98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41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8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49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0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51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3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4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5BC7B2D-3502-4D18-A3BE-9F474AFB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3" y="971398"/>
            <a:ext cx="5383698" cy="2131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Logo</a:t>
            </a:r>
          </a:p>
        </p:txBody>
      </p:sp>
      <p:grpSp>
        <p:nvGrpSpPr>
          <p:cNvPr id="1058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4459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59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0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61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2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3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4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C82EEB4F-8DFE-9D13-6109-A196A1C9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563" y="2098552"/>
            <a:ext cx="3649117" cy="364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2C6B703-9B5A-9902-4DA5-15FAEE3D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0637" y="910910"/>
            <a:ext cx="4477583" cy="319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5062D1-220B-931D-0F52-970C27B0D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4592" y="4593490"/>
            <a:ext cx="4527070" cy="126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6" name="Freeform: Shape 1065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72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471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5BCF237-9AC7-0329-2EE0-1E319DB6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3" y="971398"/>
            <a:ext cx="5383698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1. návrh stránky</a:t>
            </a:r>
          </a:p>
        </p:txBody>
      </p:sp>
      <p:grpSp>
        <p:nvGrpSpPr>
          <p:cNvPr id="39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4459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0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12248A25-2C55-D8C2-69F2-5641FE8E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9" y="1792329"/>
            <a:ext cx="7534254" cy="3597606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Obrázek 10">
            <a:extLst>
              <a:ext uri="{FF2B5EF4-FFF2-40B4-BE49-F238E27FC236}">
                <a16:creationId xmlns:a16="http://schemas.microsoft.com/office/drawing/2014/main" id="{081B7C5B-134A-08B5-5411-7D40E9A4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228" y="2950284"/>
            <a:ext cx="7398736" cy="358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5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5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5BCF237-9AC7-0329-2EE0-1E319DB6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3" y="971398"/>
            <a:ext cx="5383698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000" dirty="0"/>
              <a:t>2</a:t>
            </a:r>
            <a:r>
              <a:rPr lang="en-US" sz="4000" dirty="0"/>
              <a:t>. </a:t>
            </a:r>
            <a:r>
              <a:rPr lang="en-US" sz="4000" dirty="0" err="1"/>
              <a:t>návrh</a:t>
            </a:r>
            <a:r>
              <a:rPr lang="en-US" sz="4000" dirty="0"/>
              <a:t> </a:t>
            </a:r>
            <a:r>
              <a:rPr lang="en-US" sz="4000" dirty="0" err="1"/>
              <a:t>stránky</a:t>
            </a:r>
            <a:endParaRPr lang="en-US" sz="4000" dirty="0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4459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Obrázek 5">
            <a:extLst>
              <a:ext uri="{FF2B5EF4-FFF2-40B4-BE49-F238E27FC236}">
                <a16:creationId xmlns:a16="http://schemas.microsoft.com/office/drawing/2014/main" id="{55C96219-332F-6427-D874-68E8656B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0" y="1685286"/>
            <a:ext cx="6420957" cy="3627840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Obrázek 3">
            <a:extLst>
              <a:ext uri="{FF2B5EF4-FFF2-40B4-BE49-F238E27FC236}">
                <a16:creationId xmlns:a16="http://schemas.microsoft.com/office/drawing/2014/main" id="{4B550BCD-2667-8818-350E-342116A4D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22" y="2858986"/>
            <a:ext cx="6661552" cy="378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6905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_2SEEDS">
      <a:dk1>
        <a:srgbClr val="000000"/>
      </a:dk1>
      <a:lt1>
        <a:srgbClr val="FFFFFF"/>
      </a:lt1>
      <a:dk2>
        <a:srgbClr val="2F3920"/>
      </a:dk2>
      <a:lt2>
        <a:srgbClr val="E2E8E7"/>
      </a:lt2>
      <a:accent1>
        <a:srgbClr val="B13B45"/>
      </a:accent1>
      <a:accent2>
        <a:srgbClr val="C34D89"/>
      </a:accent2>
      <a:accent3>
        <a:srgbClr val="C3734D"/>
      </a:accent3>
      <a:accent4>
        <a:srgbClr val="41B13B"/>
      </a:accent4>
      <a:accent5>
        <a:srgbClr val="48B871"/>
      </a:accent5>
      <a:accent6>
        <a:srgbClr val="3BB198"/>
      </a:accent6>
      <a:hlink>
        <a:srgbClr val="309289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</Words>
  <Application>Microsoft Office PowerPoint</Application>
  <PresentationFormat>Širokoúhlá obrazovka</PresentationFormat>
  <Paragraphs>14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Georgia Pro Semibold</vt:lpstr>
      <vt:lpstr>RocaVTI</vt:lpstr>
      <vt:lpstr>No.name</vt:lpstr>
      <vt:lpstr>Členové</vt:lpstr>
      <vt:lpstr>ScrumDesk</vt:lpstr>
      <vt:lpstr>GitHub</vt:lpstr>
      <vt:lpstr>Dokumenty</vt:lpstr>
      <vt:lpstr>Logo</vt:lpstr>
      <vt:lpstr>1. návrh stránky</vt:lpstr>
      <vt:lpstr>2. návrh stránky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No.name</dc:title>
  <dc:creator>Roman Veškrna</dc:creator>
  <cp:lastModifiedBy>Roman Veškrna</cp:lastModifiedBy>
  <cp:revision>1</cp:revision>
  <dcterms:created xsi:type="dcterms:W3CDTF">2023-11-09T07:31:39Z</dcterms:created>
  <dcterms:modified xsi:type="dcterms:W3CDTF">2023-11-09T07:56:31Z</dcterms:modified>
</cp:coreProperties>
</file>