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97" r:id="rId2"/>
    <p:sldId id="355" r:id="rId3"/>
    <p:sldId id="299" r:id="rId4"/>
    <p:sldId id="300" r:id="rId5"/>
    <p:sldId id="36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4C0FC-14E1-41C0-8CE9-65FBE2710AC4}">
          <p14:sldIdLst>
            <p14:sldId id="297"/>
            <p14:sldId id="355"/>
            <p14:sldId id="299"/>
            <p14:sldId id="300"/>
          </p14:sldIdLst>
        </p14:section>
        <p14:section name="Session 1" id="{DEDC8BB9-2DAE-49B6-805A-4D2F9A436181}">
          <p14:sldIdLst>
            <p14:sldId id="362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  <p14:section name="Session 2" id="{41D13EAB-C104-4BD9-AFB6-4C79797726A0}">
          <p14:sldIdLst/>
        </p14:section>
        <p14:section name="Session 3" id="{B3F66FD9-AF37-477C-B216-134A9A8D7E6E}">
          <p14:sldIdLst/>
        </p14:section>
        <p14:section name="Session 4" id="{03C37F8B-F157-4070-AEF4-4936AB05A0F7}">
          <p14:sldIdLst/>
        </p14:section>
        <p14:section name="Session 5" id="{D0EC3779-6A69-4757-902C-D70A0E454ED5}">
          <p14:sldIdLst/>
        </p14:section>
        <p14:section name="Session 6" id="{48F57E79-9E8E-4C7D-9BF6-F6D25111445F}">
          <p14:sldIdLst/>
        </p14:section>
        <p14:section name="Session 7" id="{06141FF3-7CBA-456F-9F6E-4EF3D7E3DCB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85349" autoAdjust="0"/>
  </p:normalViewPr>
  <p:slideViewPr>
    <p:cSldViewPr snapToGrid="0">
      <p:cViewPr varScale="1">
        <p:scale>
          <a:sx n="98" d="100"/>
          <a:sy n="98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89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goj Kostovski" userId="3bf6ea7c90a8a414" providerId="LiveId" clId="{36607657-5748-485D-ABCA-EDD4E22716A6}"/>
    <pc:docChg chg="undo custSel addSld delSld modSld sldOrd addSection delSection modSection">
      <pc:chgData name="Blagoj Kostovski" userId="3bf6ea7c90a8a414" providerId="LiveId" clId="{36607657-5748-485D-ABCA-EDD4E22716A6}" dt="2020-07-28T07:26:05.628" v="308" actId="2696"/>
      <pc:docMkLst>
        <pc:docMk/>
      </pc:docMkLst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14251004" sldId="268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10937777" sldId="269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10937777" sldId="269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80403634" sldId="27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065872897" sldId="274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91546310" sldId="275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91546310" sldId="275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4482339" sldId="27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4482339" sldId="277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347065658" sldId="27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8741664" sldId="27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873490008" sldId="28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36163417" sldId="281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761919073" sldId="282"/>
        </pc:sldMkLst>
      </pc:sldChg>
      <pc:sldChg chg="modSp add del">
        <pc:chgData name="Blagoj Kostovski" userId="3bf6ea7c90a8a414" providerId="LiveId" clId="{36607657-5748-485D-ABCA-EDD4E22716A6}" dt="2020-07-27T12:00:27.400" v="109"/>
        <pc:sldMkLst>
          <pc:docMk/>
          <pc:sldMk cId="3605728360" sldId="28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605728360" sldId="283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627731676" sldId="28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627731676" sldId="287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07607822" sldId="29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736417" sldId="296"/>
        </pc:sldMkLst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883082040" sldId="29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883082040" sldId="297"/>
            <ac:spMk id="2" creationId="{00000000-0000-0000-0000-000000000000}"/>
          </ac:spMkLst>
        </pc:spChg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468815838" sldId="30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468815838" sldId="300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09144437" sldId="30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09144437" sldId="302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70298682" sldId="30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70298682" sldId="303"/>
            <ac:spMk id="3" creationId="{00000000-0000-0000-0000-000000000000}"/>
          </ac:spMkLst>
        </pc:spChg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3030509547" sldId="308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648966203" sldId="30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280714344" sldId="310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893263419" sldId="31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8686661" sldId="31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141521212" sldId="321"/>
        </pc:sldMkLst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122181507" sldId="32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122181507" sldId="322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091675765" sldId="32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091675765" sldId="323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035194301" sldId="324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035194301" sldId="324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18616088" sldId="32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95341335" sldId="32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348372885" sldId="33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698435233" sldId="33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79441217" sldId="33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863077740" sldId="333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709237726" sldId="334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39500696" sldId="33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31506371" sldId="33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46648798" sldId="33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93126020" sldId="33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9486340" sldId="339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03041555" sldId="34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03041555" sldId="340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113701452" sldId="34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7537286" sldId="342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516370370" sldId="34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516370370" sldId="343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533937" sldId="344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257886123" sldId="345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559447070" sldId="346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559447070" sldId="346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465146006" sldId="34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428794430" sldId="34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045383304" sldId="34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687881319" sldId="35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439904564" sldId="352"/>
        </pc:sldMkLst>
      </pc:sldChg>
      <pc:sldChg chg="modSp add del">
        <pc:chgData name="Blagoj Kostovski" userId="3bf6ea7c90a8a414" providerId="LiveId" clId="{36607657-5748-485D-ABCA-EDD4E22716A6}" dt="2020-07-27T12:26:05.382" v="124" actId="20577"/>
        <pc:sldMkLst>
          <pc:docMk/>
          <pc:sldMk cId="1449113910" sldId="353"/>
        </pc:sldMkLst>
        <pc:spChg chg="mod">
          <ac:chgData name="Blagoj Kostovski" userId="3bf6ea7c90a8a414" providerId="LiveId" clId="{36607657-5748-485D-ABCA-EDD4E22716A6}" dt="2020-07-27T12:26:05.382" v="124" actId="20577"/>
          <ac:spMkLst>
            <pc:docMk/>
            <pc:sldMk cId="1449113910" sldId="353"/>
            <ac:spMk id="4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132872002" sldId="35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60876710" sldId="35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883643207" sldId="35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83524337" sldId="357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89173460" sldId="35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89173460" sldId="357"/>
            <ac:spMk id="7" creationId="{40A370B0-5598-4334-BE69-3B825A10DE68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5618862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16551647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757019588" sldId="359"/>
        </pc:sldMkLst>
      </pc:sldChg>
      <pc:sldChg chg="delSp del">
        <pc:chgData name="Blagoj Kostovski" userId="3bf6ea7c90a8a414" providerId="LiveId" clId="{36607657-5748-485D-ABCA-EDD4E22716A6}" dt="2020-07-27T11:58:51.817" v="100" actId="47"/>
        <pc:sldMkLst>
          <pc:docMk/>
          <pc:sldMk cId="3918910318" sldId="359"/>
        </pc:sldMkLst>
        <pc:picChg chg="del">
          <ac:chgData name="Blagoj Kostovski" userId="3bf6ea7c90a8a414" providerId="LiveId" clId="{36607657-5748-485D-ABCA-EDD4E22716A6}" dt="2020-07-27T11:53:12.092" v="58" actId="478"/>
          <ac:picMkLst>
            <pc:docMk/>
            <pc:sldMk cId="3918910318" sldId="359"/>
            <ac:picMk id="6" creationId="{C261A7C1-5496-4651-AF7B-6B441BB4A235}"/>
          </ac:picMkLst>
        </pc:pic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8312181" sldId="36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60447285" sldId="360"/>
        </pc:sldMkLst>
      </pc:sldChg>
      <pc:sldChg chg="addSp delSp modSp new add del">
        <pc:chgData name="Blagoj Kostovski" userId="3bf6ea7c90a8a414" providerId="LiveId" clId="{36607657-5748-485D-ABCA-EDD4E22716A6}" dt="2020-07-27T11:59:08.362" v="102" actId="47"/>
        <pc:sldMkLst>
          <pc:docMk/>
          <pc:sldMk cId="145619270" sldId="361"/>
        </pc:sldMkLst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2" creationId="{40273177-F1E0-462A-8CE2-60157E76904E}"/>
          </ac:spMkLst>
        </pc:spChg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3" creationId="{B8F16218-13C1-4D02-9810-A0CACC86A9E1}"/>
          </ac:spMkLst>
        </pc:spChg>
        <pc:spChg chg="add mod">
          <ac:chgData name="Blagoj Kostovski" userId="3bf6ea7c90a8a414" providerId="LiveId" clId="{36607657-5748-485D-ABCA-EDD4E22716A6}" dt="2020-07-27T11:51:07.960" v="55" actId="403"/>
          <ac:spMkLst>
            <pc:docMk/>
            <pc:sldMk cId="145619270" sldId="361"/>
            <ac:spMk id="4" creationId="{E52914C0-D5F2-4C56-AFA1-0FC41E9FBB54}"/>
          </ac:spMkLst>
        </pc:spChg>
        <pc:spChg chg="add del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5" creationId="{1D5315A9-9156-45BD-A059-0E3D831911BF}"/>
          </ac:spMkLst>
        </pc:spChg>
        <pc:spChg chg="add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6" creationId="{F2628DA8-FFDA-427F-AEA7-98CDFA0D0E30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0942074" sldId="361"/>
        </pc:sldMkLst>
      </pc:sldChg>
      <pc:sldChg chg="add del">
        <pc:chgData name="Blagoj Kostovski" userId="3bf6ea7c90a8a414" providerId="LiveId" clId="{36607657-5748-485D-ABCA-EDD4E22716A6}" dt="2020-07-27T11:54:33.791" v="60"/>
        <pc:sldMkLst>
          <pc:docMk/>
          <pc:sldMk cId="46063741" sldId="362"/>
        </pc:sldMkLst>
      </pc:sldChg>
      <pc:sldChg chg="modSp add ord">
        <pc:chgData name="Blagoj Kostovski" userId="3bf6ea7c90a8a414" providerId="LiveId" clId="{36607657-5748-485D-ABCA-EDD4E22716A6}" dt="2020-07-27T11:58:27.524" v="98" actId="20577"/>
        <pc:sldMkLst>
          <pc:docMk/>
          <pc:sldMk cId="3179591749" sldId="362"/>
        </pc:sldMkLst>
        <pc:spChg chg="mod">
          <ac:chgData name="Blagoj Kostovski" userId="3bf6ea7c90a8a414" providerId="LiveId" clId="{36607657-5748-485D-ABCA-EDD4E22716A6}" dt="2020-07-27T11:58:27.524" v="98" actId="20577"/>
          <ac:spMkLst>
            <pc:docMk/>
            <pc:sldMk cId="3179591749" sldId="362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1:56:00.600" v="94"/>
        <pc:sldMkLst>
          <pc:docMk/>
          <pc:sldMk cId="2410382990" sldId="36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410382990" sldId="36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060141260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16551647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60876710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871912343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9633684" sldId="36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57019588" sldId="36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17326285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83524337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0942074" sldId="36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22243135" sldId="36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312181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70571813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84968185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50785636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65290036" sldId="37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35719053" sldId="37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50046" sldId="37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008999544" sldId="37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25524082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60479850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53079415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223096709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55416663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12537642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42208026" sldId="37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67859637" sldId="37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96023242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77690509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344161783" sldId="37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49972234" sldId="37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26308298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53624036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95225810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6047607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58895797" sldId="38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75959208" sldId="38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171186848" sldId="38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672024958" sldId="38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503089647" sldId="38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69860118" sldId="38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919376413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965994550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87926516" sldId="385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46790994" sldId="38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2029975" sldId="38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2625195" sldId="38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24787451" sldId="38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44241314" sldId="38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41349677" sldId="38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59031003" sldId="38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89747036" sldId="38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446395307" sldId="38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55845244" sldId="39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97558266" sldId="39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5734858" sldId="39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31307915" sldId="39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6496148" sldId="39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40419907" sldId="39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34815275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82900138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72858088" sldId="39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15068958" sldId="39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44051507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70974958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039275753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87642798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06428238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47758072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59440260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08482148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678919565" sldId="39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258212746" sldId="39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51533730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399564278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58509011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81447996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323830" sldId="40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61746044" sldId="40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935312167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48244303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70562832" sldId="40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05296077" sldId="40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7917893" sldId="40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00601624" sldId="40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894994263" sldId="40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172605482" sldId="40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22709631" sldId="40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82464579" sldId="41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8893211" sldId="41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778727893" sldId="41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09044339" sldId="41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437940212" sldId="41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111569056" sldId="41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45418925" sldId="41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96848631" sldId="41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83734613" sldId="41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25428002" sldId="419"/>
        </pc:sldMkLst>
      </pc:sldChg>
      <pc:sldChg chg="modSp add">
        <pc:chgData name="Blagoj Kostovski" userId="3bf6ea7c90a8a414" providerId="LiveId" clId="{36607657-5748-485D-ABCA-EDD4E22716A6}" dt="2020-07-27T11:59:46.263" v="106" actId="20577"/>
        <pc:sldMkLst>
          <pc:docMk/>
          <pc:sldMk cId="1656486605" sldId="420"/>
        </pc:sldMkLst>
        <pc:spChg chg="mod">
          <ac:chgData name="Blagoj Kostovski" userId="3bf6ea7c90a8a414" providerId="LiveId" clId="{36607657-5748-485D-ABCA-EDD4E22716A6}" dt="2020-07-27T11:59:46.263" v="106" actId="20577"/>
          <ac:spMkLst>
            <pc:docMk/>
            <pc:sldMk cId="1656486605" sldId="420"/>
            <ac:spMk id="4" creationId="{E52914C0-D5F2-4C56-AFA1-0FC41E9FBB54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50785636" sldId="42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65290036" sldId="42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77690509" sldId="42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344161783" sldId="42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26308298" sldId="42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6047607" sldId="42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58895797" sldId="42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171186848" sldId="42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503089647" sldId="42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919376413" sldId="43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46790994" sldId="43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2625195" sldId="43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44241314" sldId="43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59031003" sldId="43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446395307" sldId="43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97558266" sldId="43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31307915" sldId="43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40419907" sldId="43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82900138" sldId="43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678919565" sldId="44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051533730" sldId="44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381447996" sldId="44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323830" sldId="44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935312167" sldId="44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05296077" sldId="445"/>
        </pc:sldMkLst>
      </pc:sldChg>
      <pc:sldChg chg="modSp add">
        <pc:chgData name="Blagoj Kostovski" userId="3bf6ea7c90a8a414" providerId="LiveId" clId="{36607657-5748-485D-ABCA-EDD4E22716A6}" dt="2020-07-27T12:23:47.681" v="111" actId="20577"/>
        <pc:sldMkLst>
          <pc:docMk/>
          <pc:sldMk cId="1542394771" sldId="446"/>
        </pc:sldMkLst>
        <pc:spChg chg="mod">
          <ac:chgData name="Blagoj Kostovski" userId="3bf6ea7c90a8a414" providerId="LiveId" clId="{36607657-5748-485D-ABCA-EDD4E22716A6}" dt="2020-07-27T12:23:47.681" v="111" actId="20577"/>
          <ac:spMkLst>
            <pc:docMk/>
            <pc:sldMk cId="1542394771" sldId="446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24:54.230" v="118" actId="27636"/>
        <pc:sldMkLst>
          <pc:docMk/>
          <pc:sldMk cId="3908128697" sldId="447"/>
        </pc:sldMkLst>
        <pc:spChg chg="mod">
          <ac:chgData name="Blagoj Kostovski" userId="3bf6ea7c90a8a414" providerId="LiveId" clId="{36607657-5748-485D-ABCA-EDD4E22716A6}" dt="2020-07-27T12:24:54.230" v="118" actId="27636"/>
          <ac:spMkLst>
            <pc:docMk/>
            <pc:sldMk cId="3908128697" sldId="44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8T07:26:05.628" v="308" actId="2696"/>
        <pc:sldMkLst>
          <pc:docMk/>
          <pc:sldMk cId="3732794831" sldId="448"/>
        </pc:sldMkLst>
      </pc:sldChg>
      <pc:sldChg chg="modSp add">
        <pc:chgData name="Blagoj Kostovski" userId="3bf6ea7c90a8a414" providerId="LiveId" clId="{36607657-5748-485D-ABCA-EDD4E22716A6}" dt="2020-07-27T12:25:34.861" v="120" actId="27636"/>
        <pc:sldMkLst>
          <pc:docMk/>
          <pc:sldMk cId="1752808609" sldId="449"/>
        </pc:sldMkLst>
        <pc:spChg chg="mod">
          <ac:chgData name="Blagoj Kostovski" userId="3bf6ea7c90a8a414" providerId="LiveId" clId="{36607657-5748-485D-ABCA-EDD4E22716A6}" dt="2020-07-27T12:25:34.861" v="120" actId="27636"/>
          <ac:spMkLst>
            <pc:docMk/>
            <pc:sldMk cId="1752808609" sldId="44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869458832" sldId="45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695566147" sldId="45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60826218" sldId="452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44215408" sldId="453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69038484" sldId="45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837776098" sldId="45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114866959" sldId="456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828631442" sldId="457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74151511" sldId="458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76026613" sldId="459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5891340" sldId="46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409647680" sldId="46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18147644" sldId="462"/>
        </pc:sldMkLst>
      </pc:sldChg>
      <pc:sldChg chg="modSp add">
        <pc:chgData name="Blagoj Kostovski" userId="3bf6ea7c90a8a414" providerId="LiveId" clId="{36607657-5748-485D-ABCA-EDD4E22716A6}" dt="2020-07-27T12:25:51.971" v="122" actId="20577"/>
        <pc:sldMkLst>
          <pc:docMk/>
          <pc:sldMk cId="3948046820" sldId="463"/>
        </pc:sldMkLst>
        <pc:spChg chg="mod">
          <ac:chgData name="Blagoj Kostovski" userId="3bf6ea7c90a8a414" providerId="LiveId" clId="{36607657-5748-485D-ABCA-EDD4E22716A6}" dt="2020-07-27T12:25:51.971" v="122" actId="20577"/>
          <ac:spMkLst>
            <pc:docMk/>
            <pc:sldMk cId="3948046820" sldId="463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391648878" sldId="46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34517589" sldId="46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53166879" sldId="466"/>
        </pc:sldMkLst>
      </pc:sldChg>
      <pc:sldChg chg="modSp add">
        <pc:chgData name="Blagoj Kostovski" userId="3bf6ea7c90a8a414" providerId="LiveId" clId="{36607657-5748-485D-ABCA-EDD4E22716A6}" dt="2020-07-27T13:13:51.399" v="288" actId="6549"/>
        <pc:sldMkLst>
          <pc:docMk/>
          <pc:sldMk cId="2153173696" sldId="467"/>
        </pc:sldMkLst>
        <pc:spChg chg="mod">
          <ac:chgData name="Blagoj Kostovski" userId="3bf6ea7c90a8a414" providerId="LiveId" clId="{36607657-5748-485D-ABCA-EDD4E22716A6}" dt="2020-07-27T13:13:51.399" v="288" actId="6549"/>
          <ac:spMkLst>
            <pc:docMk/>
            <pc:sldMk cId="2153173696" sldId="46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00:06.850" v="283" actId="47"/>
        <pc:sldMkLst>
          <pc:docMk/>
          <pc:sldMk cId="3927261926" sldId="46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43080415" sldId="46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912801249" sldId="470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67805086" sldId="471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85445300" sldId="472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06708203" sldId="473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62803469" sldId="474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705778836" sldId="475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359481927" sldId="47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274458514" sldId="477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02038249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07598358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204506883" sldId="479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232121931" sldId="479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571764016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050532943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1443044562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3901565517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135184797" sldId="482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988583159" sldId="482"/>
        </pc:sldMkLst>
      </pc:sldChg>
      <pc:sldChg chg="add del">
        <pc:chgData name="Blagoj Kostovski" userId="3bf6ea7c90a8a414" providerId="LiveId" clId="{36607657-5748-485D-ABCA-EDD4E22716A6}" dt="2020-07-27T13:16:48.374" v="302" actId="47"/>
        <pc:sldMkLst>
          <pc:docMk/>
          <pc:sldMk cId="784337260" sldId="483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4272233316" sldId="483"/>
        </pc:sldMkLst>
      </pc:sldChg>
      <pc:sldChg chg="add del">
        <pc:chgData name="Blagoj Kostovski" userId="3bf6ea7c90a8a414" providerId="LiveId" clId="{36607657-5748-485D-ABCA-EDD4E22716A6}" dt="2020-07-27T13:16:49.287" v="303" actId="47"/>
        <pc:sldMkLst>
          <pc:docMk/>
          <pc:sldMk cId="195584757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66247592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578182256" sldId="485"/>
        </pc:sldMkLst>
      </pc:sldChg>
      <pc:sldChg chg="add del">
        <pc:chgData name="Blagoj Kostovski" userId="3bf6ea7c90a8a414" providerId="LiveId" clId="{36607657-5748-485D-ABCA-EDD4E22716A6}" dt="2020-07-27T13:16:49.991" v="304" actId="47"/>
        <pc:sldMkLst>
          <pc:docMk/>
          <pc:sldMk cId="580283923" sldId="485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79792151" sldId="486"/>
        </pc:sldMkLst>
      </pc:sldChg>
      <pc:sldChg chg="add del">
        <pc:chgData name="Blagoj Kostovski" userId="3bf6ea7c90a8a414" providerId="LiveId" clId="{36607657-5748-485D-ABCA-EDD4E22716A6}" dt="2020-07-27T13:16:51.699" v="305" actId="47"/>
        <pc:sldMkLst>
          <pc:docMk/>
          <pc:sldMk cId="1043161893" sldId="48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475688752" sldId="487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818658428" sldId="48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86087305" sldId="48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1407112054" sldId="490"/>
        </pc:sldMkLst>
      </pc:sldChg>
      <pc:sldChg chg="modSp add">
        <pc:chgData name="Blagoj Kostovski" userId="3bf6ea7c90a8a414" providerId="LiveId" clId="{36607657-5748-485D-ABCA-EDD4E22716A6}" dt="2020-07-27T12:31:05.498" v="137" actId="20577"/>
        <pc:sldMkLst>
          <pc:docMk/>
          <pc:sldMk cId="243238241" sldId="491"/>
        </pc:sldMkLst>
        <pc:spChg chg="mod">
          <ac:chgData name="Blagoj Kostovski" userId="3bf6ea7c90a8a414" providerId="LiveId" clId="{36607657-5748-485D-ABCA-EDD4E22716A6}" dt="2020-07-27T12:31:05.498" v="137" actId="20577"/>
          <ac:spMkLst>
            <pc:docMk/>
            <pc:sldMk cId="243238241" sldId="491"/>
            <ac:spMk id="4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7:56.065" v="306" actId="20577"/>
        <pc:sldMkLst>
          <pc:docMk/>
          <pc:sldMk cId="1909207451" sldId="492"/>
        </pc:sldMkLst>
        <pc:spChg chg="mod">
          <ac:chgData name="Blagoj Kostovski" userId="3bf6ea7c90a8a414" providerId="LiveId" clId="{36607657-5748-485D-ABCA-EDD4E22716A6}" dt="2020-07-27T13:17:56.065" v="306" actId="20577"/>
          <ac:spMkLst>
            <pc:docMk/>
            <pc:sldMk cId="1909207451" sldId="492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3:17:59.140" v="307" actId="20577"/>
        <pc:sldMkLst>
          <pc:docMk/>
          <pc:sldMk cId="2975221068" sldId="493"/>
        </pc:sldMkLst>
        <pc:spChg chg="mod">
          <ac:chgData name="Blagoj Kostovski" userId="3bf6ea7c90a8a414" providerId="LiveId" clId="{36607657-5748-485D-ABCA-EDD4E22716A6}" dt="2020-07-27T13:17:59.140" v="307" actId="20577"/>
          <ac:spMkLst>
            <pc:docMk/>
            <pc:sldMk cId="2975221068" sldId="493"/>
            <ac:spMk id="8" creationId="{3690DD6E-F5FF-4271-B244-CE0F9FF27AFA}"/>
          </ac:spMkLst>
        </pc:spChg>
      </pc:sldChg>
      <pc:sldChg chg="modSp add ord">
        <pc:chgData name="Blagoj Kostovski" userId="3bf6ea7c90a8a414" providerId="LiveId" clId="{36607657-5748-485D-ABCA-EDD4E22716A6}" dt="2020-07-27T13:15:43.495" v="300" actId="20577"/>
        <pc:sldMkLst>
          <pc:docMk/>
          <pc:sldMk cId="683661543" sldId="494"/>
        </pc:sldMkLst>
        <pc:spChg chg="mod">
          <ac:chgData name="Blagoj Kostovski" userId="3bf6ea7c90a8a414" providerId="LiveId" clId="{36607657-5748-485D-ABCA-EDD4E22716A6}" dt="2020-07-27T13:15:43.495" v="300" actId="20577"/>
          <ac:spMkLst>
            <pc:docMk/>
            <pc:sldMk cId="683661543" sldId="494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2:32:04.114" v="141" actId="20577"/>
        <pc:sldMkLst>
          <pc:docMk/>
          <pc:sldMk cId="2942577717" sldId="495"/>
        </pc:sldMkLst>
        <pc:spChg chg="mod">
          <ac:chgData name="Blagoj Kostovski" userId="3bf6ea7c90a8a414" providerId="LiveId" clId="{36607657-5748-485D-ABCA-EDD4E22716A6}" dt="2020-07-27T12:32:04.114" v="141" actId="20577"/>
          <ac:spMkLst>
            <pc:docMk/>
            <pc:sldMk cId="2942577717" sldId="495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3:09:37.992" v="284" actId="20577"/>
        <pc:sldMkLst>
          <pc:docMk/>
          <pc:sldMk cId="1083935673" sldId="496"/>
        </pc:sldMkLst>
        <pc:spChg chg="mod">
          <ac:chgData name="Blagoj Kostovski" userId="3bf6ea7c90a8a414" providerId="LiveId" clId="{36607657-5748-485D-ABCA-EDD4E22716A6}" dt="2020-07-27T13:09:37.992" v="284" actId="20577"/>
          <ac:spMkLst>
            <pc:docMk/>
            <pc:sldMk cId="1083935673" sldId="496"/>
            <ac:spMk id="3" creationId="{00000000-0000-0000-0000-000000000000}"/>
          </ac:spMkLst>
        </pc:spChg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945567785" sldId="496"/>
        </pc:sldMkLst>
        <pc:spChg chg="mod">
          <ac:chgData name="Blagoj Kostovski" userId="3bf6ea7c90a8a414" providerId="LiveId" clId="{36607657-5748-485D-ABCA-EDD4E22716A6}" dt="2020-07-27T12:49:16.511" v="151" actId="20577"/>
          <ac:spMkLst>
            <pc:docMk/>
            <pc:sldMk cId="1945567785" sldId="496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927141545" sldId="49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81225319" sldId="49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09402705" sldId="49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838129221" sldId="498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597128544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75342619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204226348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62339613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830139224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163284000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030809709" sldId="502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303661295" sldId="502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54049782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43910865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51951686" sldId="504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271895405" sldId="504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23497161" sldId="505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58989302" sldId="505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606761833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803513858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45380221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3660022956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584365680" sldId="508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295311384" sldId="508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516711532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601102623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01320693" sldId="510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375451438" sldId="510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21784900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783500143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96286967" sldId="512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527686957" sldId="512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385267547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656469592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44352457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902871335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467594130" sldId="515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231791507" sldId="515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43622252" sldId="516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248624899" sldId="516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882443836" sldId="51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152382962" sldId="51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613305415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933824861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2475717452" sldId="519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2769651198" sldId="519"/>
        </pc:sldMkLst>
        <pc:spChg chg="mod">
          <ac:chgData name="Blagoj Kostovski" userId="3bf6ea7c90a8a414" providerId="LiveId" clId="{36607657-5748-485D-ABCA-EDD4E22716A6}" dt="2020-07-27T12:37:51.711" v="144" actId="20577"/>
          <ac:spMkLst>
            <pc:docMk/>
            <pc:sldMk cId="2769651198" sldId="51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921397854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926414190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05235913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84615109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9603855" sldId="522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858310595" sldId="522"/>
        </pc:sldMkLst>
        <pc:spChg chg="mod">
          <ac:chgData name="Blagoj Kostovski" userId="3bf6ea7c90a8a414" providerId="LiveId" clId="{36607657-5748-485D-ABCA-EDD4E22716A6}" dt="2020-07-27T12:54:54.266" v="272" actId="20577"/>
          <ac:spMkLst>
            <pc:docMk/>
            <pc:sldMk cId="1858310595" sldId="522"/>
            <ac:spMk id="6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0:14.883" v="157"/>
        <pc:sldMkLst>
          <pc:docMk/>
          <pc:sldMk cId="2002870330" sldId="523"/>
        </pc:sldMkLst>
      </pc:sldChg>
      <pc:sldChg chg="modSp add del">
        <pc:chgData name="Blagoj Kostovski" userId="3bf6ea7c90a8a414" providerId="LiveId" clId="{36607657-5748-485D-ABCA-EDD4E22716A6}" dt="2020-07-27T12:50:11.233" v="156" actId="2696"/>
        <pc:sldMkLst>
          <pc:docMk/>
          <pc:sldMk cId="4132716114" sldId="523"/>
        </pc:sldMkLst>
        <pc:spChg chg="mod">
          <ac:chgData name="Blagoj Kostovski" userId="3bf6ea7c90a8a414" providerId="LiveId" clId="{36607657-5748-485D-ABCA-EDD4E22716A6}" dt="2020-07-27T12:49:01.954" v="149" actId="20577"/>
          <ac:spMkLst>
            <pc:docMk/>
            <pc:sldMk cId="4132716114" sldId="52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1:39.855" v="160"/>
        <pc:sldMkLst>
          <pc:docMk/>
          <pc:sldMk cId="911068707" sldId="524"/>
        </pc:sldMkLst>
      </pc:sldChg>
      <pc:sldChg chg="modSp add">
        <pc:chgData name="Blagoj Kostovski" userId="3bf6ea7c90a8a414" providerId="LiveId" clId="{36607657-5748-485D-ABCA-EDD4E22716A6}" dt="2020-07-27T12:53:37.588" v="256" actId="6549"/>
        <pc:sldMkLst>
          <pc:docMk/>
          <pc:sldMk cId="3205848715" sldId="525"/>
        </pc:sldMkLst>
        <pc:spChg chg="mod">
          <ac:chgData name="Blagoj Kostovski" userId="3bf6ea7c90a8a414" providerId="LiveId" clId="{36607657-5748-485D-ABCA-EDD4E22716A6}" dt="2020-07-27T12:53:37.588" v="256" actId="6549"/>
          <ac:spMkLst>
            <pc:docMk/>
            <pc:sldMk cId="3205848715" sldId="525"/>
            <ac:spMk id="3" creationId="{00000000-0000-0000-0000-000000000000}"/>
          </ac:spMkLst>
        </pc:spChg>
      </pc:sldChg>
      <pc:sldChg chg="addSp delSp modSp new add">
        <pc:chgData name="Blagoj Kostovski" userId="3bf6ea7c90a8a414" providerId="LiveId" clId="{36607657-5748-485D-ABCA-EDD4E22716A6}" dt="2020-07-27T12:53:54.507" v="269" actId="20577"/>
        <pc:sldMkLst>
          <pc:docMk/>
          <pc:sldMk cId="3346706203" sldId="526"/>
        </pc:sldMkLst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2" creationId="{63CA27C9-2F79-466B-9C21-44C0AFE2A3CB}"/>
          </ac:spMkLst>
        </pc:spChg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3" creationId="{FA3FDBAE-61B0-408C-92AF-36D2DB93F4E1}"/>
          </ac:spMkLst>
        </pc:spChg>
        <pc:spChg chg="add mod">
          <ac:chgData name="Blagoj Kostovski" userId="3bf6ea7c90a8a414" providerId="LiveId" clId="{36607657-5748-485D-ABCA-EDD4E22716A6}" dt="2020-07-27T12:53:52.305" v="268" actId="20577"/>
          <ac:spMkLst>
            <pc:docMk/>
            <pc:sldMk cId="3346706203" sldId="526"/>
            <ac:spMk id="4" creationId="{F78212D8-896B-4963-8D02-60C4FE0FA485}"/>
          </ac:spMkLst>
        </pc:spChg>
        <pc:spChg chg="add mod">
          <ac:chgData name="Blagoj Kostovski" userId="3bf6ea7c90a8a414" providerId="LiveId" clId="{36607657-5748-485D-ABCA-EDD4E22716A6}" dt="2020-07-27T12:53:54.507" v="269" actId="20577"/>
          <ac:spMkLst>
            <pc:docMk/>
            <pc:sldMk cId="3346706203" sldId="526"/>
            <ac:spMk id="5" creationId="{8A6B16C7-66A7-425E-A5CC-EDE3350597D9}"/>
          </ac:spMkLst>
        </pc:spChg>
      </pc:sldChg>
      <pc:sldChg chg="modSp add">
        <pc:chgData name="Blagoj Kostovski" userId="3bf6ea7c90a8a414" providerId="LiveId" clId="{36607657-5748-485D-ABCA-EDD4E22716A6}" dt="2020-07-27T12:55:28.118" v="274" actId="20577"/>
        <pc:sldMkLst>
          <pc:docMk/>
          <pc:sldMk cId="2183123604" sldId="527"/>
        </pc:sldMkLst>
        <pc:spChg chg="mod">
          <ac:chgData name="Blagoj Kostovski" userId="3bf6ea7c90a8a414" providerId="LiveId" clId="{36607657-5748-485D-ABCA-EDD4E22716A6}" dt="2020-07-27T12:55:28.118" v="274" actId="20577"/>
          <ac:spMkLst>
            <pc:docMk/>
            <pc:sldMk cId="2183123604" sldId="527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5:23.703" v="273"/>
        <pc:sldMkLst>
          <pc:docMk/>
          <pc:sldMk cId="1734148155" sldId="528"/>
        </pc:sldMkLst>
      </pc:sldChg>
      <pc:sldChg chg="modSp add">
        <pc:chgData name="Blagoj Kostovski" userId="3bf6ea7c90a8a414" providerId="LiveId" clId="{36607657-5748-485D-ABCA-EDD4E22716A6}" dt="2020-07-27T12:56:50.078" v="276" actId="20577"/>
        <pc:sldMkLst>
          <pc:docMk/>
          <pc:sldMk cId="1953069648" sldId="529"/>
        </pc:sldMkLst>
        <pc:spChg chg="mod">
          <ac:chgData name="Blagoj Kostovski" userId="3bf6ea7c90a8a414" providerId="LiveId" clId="{36607657-5748-485D-ABCA-EDD4E22716A6}" dt="2020-07-27T12:56:50.078" v="276" actId="20577"/>
          <ac:spMkLst>
            <pc:docMk/>
            <pc:sldMk cId="1953069648" sldId="529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07.269" v="278" actId="20577"/>
        <pc:sldMkLst>
          <pc:docMk/>
          <pc:sldMk cId="2800052461" sldId="530"/>
        </pc:sldMkLst>
        <pc:spChg chg="mod">
          <ac:chgData name="Blagoj Kostovski" userId="3bf6ea7c90a8a414" providerId="LiveId" clId="{36607657-5748-485D-ABCA-EDD4E22716A6}" dt="2020-07-27T12:57:07.269" v="278" actId="20577"/>
          <ac:spMkLst>
            <pc:docMk/>
            <pc:sldMk cId="2800052461" sldId="530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13.640" v="280" actId="20577"/>
        <pc:sldMkLst>
          <pc:docMk/>
          <pc:sldMk cId="151534224" sldId="531"/>
        </pc:sldMkLst>
        <pc:spChg chg="mod">
          <ac:chgData name="Blagoj Kostovski" userId="3bf6ea7c90a8a414" providerId="LiveId" clId="{36607657-5748-485D-ABCA-EDD4E22716A6}" dt="2020-07-27T12:57:13.640" v="280" actId="20577"/>
          <ac:spMkLst>
            <pc:docMk/>
            <pc:sldMk cId="151534224" sldId="531"/>
            <ac:spMk id="4" creationId="{E52914C0-D5F2-4C56-AFA1-0FC41E9FBB54}"/>
          </ac:spMkLst>
        </pc:spChg>
      </pc:sldChg>
      <pc:sldChg chg="modSp add ord">
        <pc:chgData name="Blagoj Kostovski" userId="3bf6ea7c90a8a414" providerId="LiveId" clId="{36607657-5748-485D-ABCA-EDD4E22716A6}" dt="2020-07-27T13:14:32.944" v="291"/>
        <pc:sldMkLst>
          <pc:docMk/>
          <pc:sldMk cId="951284366" sldId="532"/>
        </pc:sldMkLst>
        <pc:spChg chg="mod">
          <ac:chgData name="Blagoj Kostovski" userId="3bf6ea7c90a8a414" providerId="LiveId" clId="{36607657-5748-485D-ABCA-EDD4E22716A6}" dt="2020-07-27T13:14:04.141" v="290" actId="20577"/>
          <ac:spMkLst>
            <pc:docMk/>
            <pc:sldMk cId="951284366" sldId="532"/>
            <ac:spMk id="3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5:49.261" v="301" actId="20577"/>
        <pc:sldMkLst>
          <pc:docMk/>
          <pc:sldMk cId="2367822749" sldId="533"/>
        </pc:sldMkLst>
        <pc:spChg chg="mod">
          <ac:chgData name="Blagoj Kostovski" userId="3bf6ea7c90a8a414" providerId="LiveId" clId="{36607657-5748-485D-ABCA-EDD4E22716A6}" dt="2020-07-27T13:15:49.261" v="301" actId="20577"/>
          <ac:spMkLst>
            <pc:docMk/>
            <pc:sldMk cId="2367822749" sldId="533"/>
            <ac:spMk id="4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15:11.486" v="295" actId="47"/>
        <pc:sldMkLst>
          <pc:docMk/>
          <pc:sldMk cId="2927077181" sldId="53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9898B-18F6-4C2B-ACE9-B845D6169039}" type="pres">
      <dgm:prSet presAssocID="{3983788D-6209-4F56-83E5-4733AB68B1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8BE26-AE95-4DF4-8C85-7614E2449F5F}" type="pres">
      <dgm:prSet presAssocID="{22C32E70-E20B-43A0-A50E-A415803252A7}" presName="rootConnector" presStyleLbl="node2" presStyleIdx="0" presStyleCnt="7"/>
      <dgm:spPr/>
      <dgm:t>
        <a:bodyPr/>
        <a:lstStyle/>
        <a:p>
          <a:endParaRPr lang="en-US"/>
        </a:p>
      </dgm:t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BAFEB-3421-4207-B80D-6BF06C0294CD}" type="pres">
      <dgm:prSet presAssocID="{FEE5AB1E-1806-47E3-B9F8-925ED7053FAA}" presName="rootConnector" presStyleLbl="node2" presStyleIdx="1" presStyleCnt="7"/>
      <dgm:spPr/>
      <dgm:t>
        <a:bodyPr/>
        <a:lstStyle/>
        <a:p>
          <a:endParaRPr lang="en-US"/>
        </a:p>
      </dgm:t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  <dgm:t>
        <a:bodyPr/>
        <a:lstStyle/>
        <a:p>
          <a:endParaRPr lang="en-US"/>
        </a:p>
      </dgm:t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81ABA-BB33-443E-AF53-15CF765C54A3}" type="pres">
      <dgm:prSet presAssocID="{48F23E00-23A3-4CEB-B251-037081967CD6}" presName="rootConnector" presStyleLbl="node2" presStyleIdx="2" presStyleCnt="7"/>
      <dgm:spPr/>
      <dgm:t>
        <a:bodyPr/>
        <a:lstStyle/>
        <a:p>
          <a:endParaRPr lang="en-US"/>
        </a:p>
      </dgm:t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ED2E8-10CF-4E4F-981A-2E62B3107A22}" type="pres">
      <dgm:prSet presAssocID="{053A3882-0AA3-4CEB-9F3A-CDDC26BE7EAF}" presName="rootConnector" presStyleLbl="node2" presStyleIdx="3" presStyleCnt="7"/>
      <dgm:spPr/>
      <dgm:t>
        <a:bodyPr/>
        <a:lstStyle/>
        <a:p>
          <a:endParaRPr lang="en-US"/>
        </a:p>
      </dgm:t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996352-E7BF-4311-8F88-4853CD1EBDD6}" type="pres">
      <dgm:prSet presAssocID="{7EC2C21E-5D69-4ADF-BCBE-7BD29B5F6127}" presName="rootConnector" presStyleLbl="node2" presStyleIdx="4" presStyleCnt="7"/>
      <dgm:spPr/>
      <dgm:t>
        <a:bodyPr/>
        <a:lstStyle/>
        <a:p>
          <a:endParaRPr lang="en-US"/>
        </a:p>
      </dgm:t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  <dgm:t>
        <a:bodyPr/>
        <a:lstStyle/>
        <a:p>
          <a:endParaRPr lang="en-US"/>
        </a:p>
      </dgm:t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D6F19-D1F2-4C82-B687-569FB8E8608E}" type="pres">
      <dgm:prSet presAssocID="{A6739D62-0518-4916-A196-8989751153A8}" presName="rootConnector" presStyleLbl="node2" presStyleIdx="5" presStyleCnt="7"/>
      <dgm:spPr/>
      <dgm:t>
        <a:bodyPr/>
        <a:lstStyle/>
        <a:p>
          <a:endParaRPr lang="en-US"/>
        </a:p>
      </dgm:t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  <dgm:t>
        <a:bodyPr/>
        <a:lstStyle/>
        <a:p>
          <a:endParaRPr lang="en-US"/>
        </a:p>
      </dgm:t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2A396-3FB2-4D48-8676-AC2D1B41D85D}" type="pres">
      <dgm:prSet presAssocID="{EE3DE733-F23B-4FF6-850D-6A06F1DDFE1C}" presName="rootConnector" presStyleLbl="node2" presStyleIdx="6" presStyleCnt="7"/>
      <dgm:spPr/>
      <dgm:t>
        <a:bodyPr/>
        <a:lstStyle/>
        <a:p>
          <a:endParaRPr lang="en-US"/>
        </a:p>
      </dgm:t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/>
            <a:t>Zito</a:t>
          </a:r>
          <a:r>
            <a:rPr lang="en-GB" dirty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  <dgm:t>
        <a:bodyPr/>
        <a:lstStyle/>
        <a:p>
          <a:endParaRPr lang="en-US"/>
        </a:p>
      </dgm:t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  <dgm:t>
        <a:bodyPr/>
        <a:lstStyle/>
        <a:p>
          <a:endParaRPr lang="en-US"/>
        </a:p>
      </dgm:t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  <dgm:t>
        <a:bodyPr/>
        <a:lstStyle/>
        <a:p>
          <a:endParaRPr lang="en-US"/>
        </a:p>
      </dgm:t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  <dgm:t>
        <a:bodyPr/>
        <a:lstStyle/>
        <a:p>
          <a:endParaRPr lang="en-US"/>
        </a:p>
      </dgm:t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47771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4196599" y="121389"/>
              </a:lnTo>
              <a:lnTo>
                <a:pt x="4196599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4777136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2797733" y="121389"/>
              </a:lnTo>
              <a:lnTo>
                <a:pt x="2797733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4777136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1398866" y="121389"/>
              </a:lnTo>
              <a:lnTo>
                <a:pt x="1398866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4731416" y="1126766"/>
          <a:ext cx="91440" cy="24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3378269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1398866" y="0"/>
              </a:moveTo>
              <a:lnTo>
                <a:pt x="1398866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979403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2797733" y="0"/>
              </a:moveTo>
              <a:lnTo>
                <a:pt x="2797733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5805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4196599" y="0"/>
              </a:moveTo>
              <a:lnTo>
                <a:pt x="4196599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4199092" y="548722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endParaRPr lang="en-US" sz="1900" kern="1200" dirty="0"/>
        </a:p>
      </dsp:txBody>
      <dsp:txXfrm>
        <a:off x="4199092" y="548722"/>
        <a:ext cx="1156088" cy="578044"/>
      </dsp:txXfrm>
    </dsp:sp>
    <dsp:sp modelId="{F910AAB5-3552-492F-9711-D520A021E136}">
      <dsp:nvSpPr>
        <dsp:cNvPr id="0" name=""/>
        <dsp:cNvSpPr/>
      </dsp:nvSpPr>
      <dsp:spPr>
        <a:xfrm>
          <a:off x="24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Skopje</a:t>
          </a:r>
          <a:endParaRPr lang="en-US" sz="1900" kern="1200" dirty="0"/>
        </a:p>
      </dsp:txBody>
      <dsp:txXfrm>
        <a:off x="2492" y="1369545"/>
        <a:ext cx="1156088" cy="578044"/>
      </dsp:txXfrm>
    </dsp:sp>
    <dsp:sp modelId="{73F3C271-6AE2-4970-B64F-AB6D8A3EDE4A}">
      <dsp:nvSpPr>
        <dsp:cNvPr id="0" name=""/>
        <dsp:cNvSpPr/>
      </dsp:nvSpPr>
      <dsp:spPr>
        <a:xfrm>
          <a:off x="1401359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Bitola</a:t>
          </a:r>
          <a:endParaRPr lang="en-US" sz="1900" kern="1200" dirty="0"/>
        </a:p>
      </dsp:txBody>
      <dsp:txXfrm>
        <a:off x="1401359" y="1369545"/>
        <a:ext cx="1156088" cy="578044"/>
      </dsp:txXfrm>
    </dsp:sp>
    <dsp:sp modelId="{A6D20CF7-AA6F-4D4A-9A1F-BC76A0DF9F09}">
      <dsp:nvSpPr>
        <dsp:cNvPr id="0" name=""/>
        <dsp:cNvSpPr/>
      </dsp:nvSpPr>
      <dsp:spPr>
        <a:xfrm>
          <a:off x="28002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Strumica</a:t>
          </a:r>
          <a:endParaRPr lang="en-US" sz="1900" kern="1200" dirty="0"/>
        </a:p>
      </dsp:txBody>
      <dsp:txXfrm>
        <a:off x="2800225" y="1369545"/>
        <a:ext cx="1156088" cy="578044"/>
      </dsp:txXfrm>
    </dsp:sp>
    <dsp:sp modelId="{44422C95-CD40-4806-AC61-80400062D9B4}">
      <dsp:nvSpPr>
        <dsp:cNvPr id="0" name=""/>
        <dsp:cNvSpPr/>
      </dsp:nvSpPr>
      <dsp:spPr>
        <a:xfrm>
          <a:off x="41990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Kumanovo</a:t>
          </a:r>
          <a:endParaRPr lang="en-US" sz="1900" kern="1200" dirty="0"/>
        </a:p>
      </dsp:txBody>
      <dsp:txXfrm>
        <a:off x="4199092" y="1369545"/>
        <a:ext cx="1156088" cy="578044"/>
      </dsp:txXfrm>
    </dsp:sp>
    <dsp:sp modelId="{D7FCDAFC-FB7D-4621-9F05-559EA868A5F9}">
      <dsp:nvSpPr>
        <dsp:cNvPr id="0" name=""/>
        <dsp:cNvSpPr/>
      </dsp:nvSpPr>
      <dsp:spPr>
        <a:xfrm>
          <a:off x="5597958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Tetovo</a:t>
          </a:r>
          <a:endParaRPr lang="en-US" sz="1900" kern="1200" dirty="0"/>
        </a:p>
      </dsp:txBody>
      <dsp:txXfrm>
        <a:off x="5597958" y="1369545"/>
        <a:ext cx="1156088" cy="578044"/>
      </dsp:txXfrm>
    </dsp:sp>
    <dsp:sp modelId="{41B08139-883B-42A2-BEA4-3647076AAE44}">
      <dsp:nvSpPr>
        <dsp:cNvPr id="0" name=""/>
        <dsp:cNvSpPr/>
      </dsp:nvSpPr>
      <dsp:spPr>
        <a:xfrm>
          <a:off x="69968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Stip</a:t>
          </a:r>
          <a:endParaRPr lang="en-US" sz="1900" kern="1200" dirty="0"/>
        </a:p>
      </dsp:txBody>
      <dsp:txXfrm>
        <a:off x="6996825" y="1369545"/>
        <a:ext cx="1156088" cy="578044"/>
      </dsp:txXfrm>
    </dsp:sp>
    <dsp:sp modelId="{FA4AAA0F-F768-475A-BB7C-4D8AF0C18F4A}">
      <dsp:nvSpPr>
        <dsp:cNvPr id="0" name=""/>
        <dsp:cNvSpPr/>
      </dsp:nvSpPr>
      <dsp:spPr>
        <a:xfrm>
          <a:off x="83956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Ohrid</a:t>
          </a:r>
          <a:endParaRPr lang="en-US" sz="1900" kern="1200" dirty="0"/>
        </a:p>
      </dsp:txBody>
      <dsp:txXfrm>
        <a:off x="8395692" y="1369545"/>
        <a:ext cx="1156088" cy="5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539664" y="17574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/>
            <a:t>Stokomak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</dsp:txBody>
      <dsp:txXfrm>
        <a:off x="1732845" y="1923269"/>
        <a:ext cx="861048" cy="739112"/>
      </dsp:txXfrm>
    </dsp:sp>
    <dsp:sp modelId="{C99BBF67-5856-435F-924B-F24D2781CBFD}">
      <dsp:nvSpPr>
        <dsp:cNvPr id="0" name=""/>
        <dsp:cNvSpPr/>
      </dsp:nvSpPr>
      <dsp:spPr>
        <a:xfrm>
          <a:off x="1578680" y="2230605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480738" y="1175401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325351" y="2097679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597490" y="1167200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Kit-Go</a:t>
          </a:r>
          <a:endParaRPr lang="en-US" sz="1500" kern="1200" dirty="0"/>
        </a:p>
      </dsp:txBody>
      <dsp:txXfrm>
        <a:off x="2790671" y="1333023"/>
        <a:ext cx="861048" cy="739112"/>
      </dsp:txXfrm>
    </dsp:sp>
    <dsp:sp modelId="{2DC53875-17A4-445C-BE93-9C51E2ECB0BF}">
      <dsp:nvSpPr>
        <dsp:cNvPr id="0" name=""/>
        <dsp:cNvSpPr/>
      </dsp:nvSpPr>
      <dsp:spPr>
        <a:xfrm>
          <a:off x="3451994" y="208834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660812" y="1755749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689387" y="2235413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539664" y="5902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/>
            <a:t>Zito</a:t>
          </a:r>
          <a:r>
            <a:rPr lang="en-GB" sz="1500" kern="1200" dirty="0"/>
            <a:t> market</a:t>
          </a:r>
          <a:endParaRPr lang="en-US" sz="1500" kern="1200" dirty="0"/>
        </a:p>
      </dsp:txBody>
      <dsp:txXfrm>
        <a:off x="1732845" y="756069"/>
        <a:ext cx="861048" cy="739112"/>
      </dsp:txXfrm>
    </dsp:sp>
    <dsp:sp modelId="{5BEE46D2-5A76-457B-A020-6C6059ADE2A9}">
      <dsp:nvSpPr>
        <dsp:cNvPr id="0" name=""/>
        <dsp:cNvSpPr/>
      </dsp:nvSpPr>
      <dsp:spPr>
        <a:xfrm>
          <a:off x="2388673" y="61230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597490" y="0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626065" y="47457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660812" y="588549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/>
            <a:t>Tinex</a:t>
          </a:r>
          <a:endParaRPr lang="en-US" sz="1500" kern="1200" dirty="0"/>
        </a:p>
      </dsp:txBody>
      <dsp:txXfrm>
        <a:off x="3853993" y="754372"/>
        <a:ext cx="861048" cy="739112"/>
      </dsp:txXfrm>
    </dsp:sp>
    <dsp:sp modelId="{6AFB5E6A-91BD-4795-8547-EEA43E8A6F4A}">
      <dsp:nvSpPr>
        <dsp:cNvPr id="0" name=""/>
        <dsp:cNvSpPr/>
      </dsp:nvSpPr>
      <dsp:spPr>
        <a:xfrm>
          <a:off x="4733475" y="106114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728530" y="1177098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980210" y="1196047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Welcome!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Database Development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Developing and Design of databases using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Sure we can!  Start by storing the data in files: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2400" dirty="0"/>
              <a:t/>
            </a:r>
            <a:br>
              <a:rPr lang="en-US" altLang="mk-MK" sz="2400" dirty="0"/>
            </a:br>
            <a:r>
              <a:rPr lang="en-US" altLang="mk-MK" sz="2400" dirty="0"/>
              <a:t>Now 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222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Doing it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/>
              <a:t>Perform an order: “Customer A” orders “Product A”</a:t>
            </a:r>
          </a:p>
          <a:p>
            <a:pPr lvl="1"/>
            <a:r>
              <a:rPr lang="en-US" altLang="mk-MK" sz="2800" dirty="0"/>
              <a:t>Write a C program to do the following: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11705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Problems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</a:t>
            </a: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mk-MK" dirty="0"/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6849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Importance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</a:t>
            </a:r>
            <a:r>
              <a:rPr lang="en-US" altLang="mk-MK" sz="2800" dirty="0" smtClean="0"/>
              <a:t>process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7357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/>
              <a:t>Types of databases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/>
              <a:t>Relational databases (SQL)</a:t>
            </a:r>
          </a:p>
          <a:p>
            <a:r>
              <a:rPr lang="en-US" dirty="0"/>
              <a:t>Non-Relational databases (NoSQL)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2/3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SQL Server , Oracle, MySQL, PostgreSQL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</a:t>
            </a:r>
            <a:r>
              <a:rPr lang="en-US" dirty="0" smtClean="0"/>
              <a:t>pairs</a:t>
            </a:r>
          </a:p>
          <a:p>
            <a:pPr lvl="2"/>
            <a:r>
              <a:rPr lang="en-US" dirty="0" smtClean="0"/>
              <a:t>Wide Columns</a:t>
            </a:r>
            <a:endParaRPr lang="en-US" dirty="0"/>
          </a:p>
          <a:p>
            <a:pPr lvl="2"/>
            <a:r>
              <a:rPr lang="en-US" dirty="0"/>
              <a:t>Graph databases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Popular vendors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1302" y="1547941"/>
            <a:ext cx="8596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 smtClean="0"/>
              <a:t>Bachelor’s </a:t>
            </a:r>
            <a:r>
              <a:rPr lang="en-US" dirty="0"/>
              <a:t>degree – </a:t>
            </a:r>
            <a:r>
              <a:rPr lang="en-US" dirty="0" smtClean="0"/>
              <a:t>FINKI </a:t>
            </a:r>
            <a:r>
              <a:rPr lang="en-US" dirty="0"/>
              <a:t>(</a:t>
            </a:r>
            <a:r>
              <a:rPr lang="en-US" dirty="0" smtClean="0"/>
              <a:t>2006-2011)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Working Experience</a:t>
            </a:r>
          </a:p>
          <a:p>
            <a:pPr lvl="1"/>
            <a:r>
              <a:rPr lang="en-US" dirty="0"/>
              <a:t>Seavus Group ( </a:t>
            </a:r>
            <a:r>
              <a:rPr lang="en-US" dirty="0" smtClean="0"/>
              <a:t>2014 </a:t>
            </a:r>
            <a:r>
              <a:rPr lang="en-US" dirty="0"/>
              <a:t>– Ongoing)</a:t>
            </a:r>
          </a:p>
          <a:p>
            <a:pPr lvl="1"/>
            <a:r>
              <a:rPr lang="en-US" dirty="0" smtClean="0"/>
              <a:t>ASECCO SEE (2013-2014)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job position</a:t>
            </a:r>
          </a:p>
          <a:p>
            <a:pPr lvl="1"/>
            <a:r>
              <a:rPr lang="en-US" dirty="0" smtClean="0"/>
              <a:t>Senior Database Developer</a:t>
            </a: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79" y="542758"/>
            <a:ext cx="2168165" cy="3003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12" y="3853366"/>
            <a:ext cx="3324632" cy="16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six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ALTER: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TRUNCATE: Removes rows from a table and frees the space used by those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Key database terminology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/>
              <a:t>Customer</a:t>
            </a:r>
            <a:endParaRPr lang="en-IN" altLang="mk-MK" sz="2400" b="1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Table Name</a:t>
            </a:r>
            <a:endParaRPr lang="en-IN" altLang="mk-MK" sz="18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Field </a:t>
            </a:r>
            <a:endParaRPr lang="en-IN" altLang="mk-MK" sz="18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Record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Data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Meta Data</a:t>
            </a:r>
            <a:endParaRPr lang="en-IN" altLang="mk-MK" sz="1800" b="1"/>
          </a:p>
        </p:txBody>
      </p:sp>
    </p:spTree>
    <p:extLst>
      <p:ext uri="{BB962C8B-B14F-4D97-AF65-F5344CB8AC3E}">
        <p14:creationId xmlns:p14="http://schemas.microsoft.com/office/powerpoint/2010/main" val="4275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Session 1 – 01 Create table.xlsx</a:t>
            </a:r>
          </a:p>
          <a:p>
            <a:r>
              <a:rPr lang="en-US" dirty="0"/>
              <a:t>Session 1 – 02 DDL and </a:t>
            </a:r>
            <a:r>
              <a:rPr lang="en-US" dirty="0" err="1"/>
              <a:t>DML.sql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3965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have a related data type. A </a:t>
            </a:r>
            <a:r>
              <a:rPr lang="en-US" sz="2000" b="1" dirty="0"/>
              <a:t>data type </a:t>
            </a:r>
            <a:r>
              <a:rPr lang="en-US" dirty="0"/>
              <a:t>is an attribute that specifies the type of data that the object can hold: integer data, character data, monetary data, date and time data, binary strings, and so on.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738" y="3966693"/>
          <a:ext cx="7256086" cy="118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Decimal(</a:t>
                      </a:r>
                      <a:r>
                        <a:rPr lang="en-US" sz="1400" u="none" strike="noStrike" dirty="0" err="1">
                          <a:effectLst/>
                        </a:rPr>
                        <a:t>p,s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10^38 +1 to 10^38 – 1 (p-Precision , S-Scale)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Example: Decimal(5,2) –  max: 999,99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Depends on Precision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2738" y="5113498"/>
          <a:ext cx="7256086" cy="1855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/>
              <a:t>Major 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Understanding the Core Database Concepts</a:t>
            </a:r>
          </a:p>
          <a:p>
            <a:pPr lvl="1"/>
            <a:r>
              <a:rPr lang="en-US" dirty="0"/>
              <a:t>Database Server, Database, Data Types, DDL, 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Querying data</a:t>
            </a:r>
          </a:p>
          <a:p>
            <a:pPr lvl="1"/>
            <a:r>
              <a:rPr lang="en-US" dirty="0"/>
              <a:t>Select statements, Filtering, Sorting, Unions, Joins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Advanced querying</a:t>
            </a:r>
          </a:p>
          <a:p>
            <a:pPr lvl="1"/>
            <a:r>
              <a:rPr lang="en-US" dirty="0"/>
              <a:t>Aggregate functions, Grouping data, Views</a:t>
            </a:r>
          </a:p>
          <a:p>
            <a:r>
              <a:rPr lang="en-US" dirty="0"/>
              <a:t>Database routines</a:t>
            </a:r>
          </a:p>
          <a:p>
            <a:pPr lvl="1"/>
            <a:r>
              <a:rPr lang="en-US" dirty="0"/>
              <a:t>Stored procedures, Functions</a:t>
            </a:r>
          </a:p>
          <a:p>
            <a:r>
              <a:rPr lang="en-US" dirty="0"/>
              <a:t>Error handling and Basic Administration</a:t>
            </a:r>
          </a:p>
          <a:p>
            <a:pPr lvl="1"/>
            <a:r>
              <a:rPr lang="en-US" dirty="0"/>
              <a:t>Triggers and Constraints, Error handling</a:t>
            </a:r>
          </a:p>
          <a:p>
            <a:pPr lvl="1"/>
            <a:r>
              <a:rPr lang="en-US" dirty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Character 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/>
              <a:t>Unicode 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3"/>
              </a:rPr>
              <a:t>Ntext</a:t>
            </a:r>
            <a:endParaRPr lang="en-US" dirty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/>
              <a:t>text</a:t>
            </a:r>
          </a:p>
          <a:p>
            <a:r>
              <a:rPr lang="en-US" sz="7200" dirty="0"/>
              <a:t>Other Data 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97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>
                <a:hlinkClick r:id="rId2"/>
              </a:rPr>
              <a:t>http://www.w3schools.com/sql/sql_datatypes.asp</a:t>
            </a:r>
            <a:endParaRPr lang="en-US" dirty="0"/>
          </a:p>
          <a:p>
            <a:r>
              <a:rPr lang="en-US" dirty="0">
                <a:hlinkClick r:id="rId3"/>
              </a:rPr>
              <a:t>https://msdn.microsoft.com/en-us/library/ms187752.aspx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https://docs.oracle.com/cd/B19306_01/server.102/b14200/sql_elements001.htm</a:t>
            </a:r>
            <a:endParaRPr lang="en-US" dirty="0"/>
          </a:p>
          <a:p>
            <a:r>
              <a:rPr lang="en-US" dirty="0">
                <a:hlinkClick r:id="rId5"/>
              </a:rPr>
              <a:t>http://dev.mysql.com/doc/refman/5.7/en/data-types.html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i="1" dirty="0"/>
              <a:t>Hint</a:t>
            </a:r>
            <a:r>
              <a:rPr lang="en-US" dirty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Demo 2 -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03 Format table.xlsx</a:t>
            </a:r>
          </a:p>
          <a:p>
            <a:r>
              <a:rPr lang="en-US" dirty="0"/>
              <a:t>Session 1 – 04 Data </a:t>
            </a:r>
            <a:r>
              <a:rPr lang="en-US" dirty="0" err="1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46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[Col1] [Data type 1]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[Col2] [Data type 2]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[Data type 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r>
              <a:rPr lang="en-US" dirty="0"/>
              <a:t>Identity concept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[TableName]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[Col1]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[Col2]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Read all data in the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Update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0000" lnSpcReduction="20000"/>
          </a:bodyPr>
          <a:lstStyle/>
          <a:p>
            <a:r>
              <a:rPr lang="en-US" sz="2900" u="sng" dirty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Introduction 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Client requirement – Orders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Knowledge check (Quiz, Discussion, Homework)</a:t>
            </a:r>
          </a:p>
          <a:p>
            <a:r>
              <a:rPr lang="en-US" sz="2900" dirty="0"/>
              <a:t>Session 2</a:t>
            </a:r>
          </a:p>
          <a:p>
            <a:r>
              <a:rPr lang="en-US" sz="2900" dirty="0"/>
              <a:t>Session 3</a:t>
            </a:r>
          </a:p>
          <a:p>
            <a:r>
              <a:rPr lang="en-US" sz="2900" dirty="0"/>
              <a:t>Session 4</a:t>
            </a:r>
          </a:p>
          <a:p>
            <a:r>
              <a:rPr lang="en-US" sz="2900" dirty="0"/>
              <a:t>Session 5</a:t>
            </a:r>
          </a:p>
          <a:p>
            <a:r>
              <a:rPr lang="en-US" sz="2900" dirty="0"/>
              <a:t>Session 6</a:t>
            </a:r>
          </a:p>
          <a:p>
            <a:r>
              <a:rPr lang="en-US" sz="2900" dirty="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 – Orders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has 7 Business Entities based in the biggest cities in Macedonia</a:t>
            </a:r>
          </a:p>
          <a:p>
            <a:r>
              <a:rPr lang="en-US" dirty="0"/>
              <a:t>Client has around 100 Employees</a:t>
            </a:r>
          </a:p>
          <a:p>
            <a:r>
              <a:rPr lang="en-US" dirty="0"/>
              <a:t>Client has around 100 Customers (Legal Entities) in Macedonia</a:t>
            </a:r>
          </a:p>
          <a:p>
            <a:r>
              <a:rPr lang="en-US" dirty="0"/>
              <a:t>Client offers around 1000 different products on the market</a:t>
            </a:r>
          </a:p>
          <a:p>
            <a:r>
              <a:rPr lang="en-US" dirty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client orders</a:t>
            </a:r>
          </a:p>
          <a:p>
            <a:pPr lvl="1"/>
            <a:r>
              <a:rPr lang="en-US" dirty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company as an example – </a:t>
            </a:r>
            <a:r>
              <a:rPr lang="en-US" dirty="0" err="1"/>
              <a:t>Vitalia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 https://www.vitalia.com.mk/products-filter-page/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Business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– 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561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[Region]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[Gender]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288" y="1555603"/>
            <a:ext cx="7027332" cy="4552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28" y="1555603"/>
            <a:ext cx="656706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4" y="1660398"/>
            <a:ext cx="656706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5" y="2322286"/>
            <a:ext cx="4725090" cy="3362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01" y="2322286"/>
            <a:ext cx="5826103" cy="31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with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1888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Which 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DROP</a:t>
            </a:r>
          </a:p>
          <a:p>
            <a:r>
              <a:rPr lang="en-US" dirty="0"/>
              <a:t>Which of the following is not a DML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UPDATE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78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UPDATE</a:t>
            </a:r>
          </a:p>
          <a:p>
            <a:r>
              <a:rPr lang="en-US" dirty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decimal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money</a:t>
            </a:r>
          </a:p>
          <a:p>
            <a:r>
              <a:rPr lang="en-US" dirty="0"/>
              <a:t>Which 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integer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</a:t>
            </a:r>
            <a:r>
              <a:rPr lang="en-US" dirty="0" smtClean="0"/>
              <a:t>should be </a:t>
            </a:r>
            <a:r>
              <a:rPr lang="en-US" dirty="0"/>
              <a:t>used when the value will exceed </a:t>
            </a:r>
            <a:r>
              <a:rPr lang="en-US" dirty="0" err="1"/>
              <a:t>int</a:t>
            </a:r>
            <a:r>
              <a:rPr lang="en-US" dirty="0"/>
              <a:t> data type’s range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data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/>
              <a:t>Int</a:t>
            </a:r>
            <a:r>
              <a:rPr lang="en-US" dirty="0"/>
              <a:t> can not store textual values</a:t>
            </a:r>
          </a:p>
        </p:txBody>
      </p:sp>
    </p:spTree>
    <p:extLst>
      <p:ext uri="{BB962C8B-B14F-4D97-AF65-F5344CB8AC3E}">
        <p14:creationId xmlns:p14="http://schemas.microsoft.com/office/powerpoint/2010/main" val="19090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purpose of IDENTITY(1,1) statement in the table creation?</a:t>
            </a:r>
          </a:p>
          <a:p>
            <a:r>
              <a:rPr lang="en-US" dirty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/>
              <a:t>Teacher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AcademicRank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HireDate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Grade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StudentID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CourseID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TeacherID</a:t>
            </a:r>
            <a:endParaRPr lang="en-US" sz="1400" dirty="0"/>
          </a:p>
          <a:p>
            <a:r>
              <a:rPr lang="en-US" sz="1400" dirty="0"/>
              <a:t>- Grade</a:t>
            </a:r>
          </a:p>
          <a:p>
            <a:r>
              <a:rPr lang="en-US" sz="1400" dirty="0"/>
              <a:t>- Comment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CreatedDate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 err="1"/>
              <a:t>GradeDetails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GradeID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AchievementTypeID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AchievementMaxPoints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AchievementDate</a:t>
            </a:r>
            <a:endParaRPr lang="en-US" sz="1400" dirty="0"/>
          </a:p>
          <a:p>
            <a:endParaRPr lang="en-US" sz="1500" u="sng" dirty="0"/>
          </a:p>
          <a:p>
            <a:r>
              <a:rPr lang="en-US" sz="1500" b="1" u="sng" dirty="0" err="1"/>
              <a:t>AchievementType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Description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ParticipationRate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696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</p:spTree>
    <p:extLst>
      <p:ext uri="{BB962C8B-B14F-4D97-AF65-F5344CB8AC3E}">
        <p14:creationId xmlns:p14="http://schemas.microsoft.com/office/powerpoint/2010/main" val="19254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Database definitions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19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/>
          </a:p>
          <a:p>
            <a:r>
              <a:rPr lang="en-US" altLang="mk-MK" sz="3200" dirty="0"/>
              <a:t>Database consists of logically related data stored in a single 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18896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/>
              <a:t>Example of an old traditional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to store the information about:</a:t>
            </a:r>
          </a:p>
          <a:p>
            <a:pPr lvl="1"/>
            <a:r>
              <a:rPr lang="en-US" altLang="mk-MK" sz="2800" dirty="0"/>
              <a:t>Customers</a:t>
            </a:r>
          </a:p>
          <a:p>
            <a:pPr lvl="1"/>
            <a:r>
              <a:rPr lang="en-US" altLang="mk-MK" sz="2800" dirty="0"/>
              <a:t>Products</a:t>
            </a:r>
          </a:p>
          <a:p>
            <a:pPr lvl="1"/>
            <a:r>
              <a:rPr lang="en-US" altLang="mk-MK" sz="2800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5173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15918</TotalTime>
  <Words>2873</Words>
  <Application>Microsoft Office PowerPoint</Application>
  <PresentationFormat>Widescreen</PresentationFormat>
  <Paragraphs>604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Facet</vt:lpstr>
      <vt:lpstr>Welcome! Database Development and Design</vt:lpstr>
      <vt:lpstr>About Me </vt:lpstr>
      <vt:lpstr>Major course intro</vt:lpstr>
      <vt:lpstr>Agenda</vt:lpstr>
      <vt:lpstr>Session  1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Importance of DBMS</vt:lpstr>
      <vt:lpstr>Types of databases </vt:lpstr>
      <vt:lpstr>Types of databases 1/3</vt:lpstr>
      <vt:lpstr>Types of databases 2/3</vt:lpstr>
      <vt:lpstr>Types of databases 3/3</vt:lpstr>
      <vt:lpstr>Introduction to SSMS </vt:lpstr>
      <vt:lpstr>PowerPoint Presentation</vt:lpstr>
      <vt:lpstr>Key terminology </vt:lpstr>
      <vt:lpstr>Key database terminology 1/2</vt:lpstr>
      <vt:lpstr>Key database terminology 2/2</vt:lpstr>
      <vt:lpstr>A table example terminology</vt:lpstr>
      <vt:lpstr>Demo 1 - DDL and DML 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Demo 2 - Data types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  <vt:lpstr> Homework 1 </vt:lpstr>
      <vt:lpstr>Homework requirement</vt:lpstr>
      <vt:lpstr>SEDCHome – List of tables</vt:lpstr>
      <vt:lpstr>SEDCHome – Table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Dimitar Popov</cp:lastModifiedBy>
  <cp:revision>164</cp:revision>
  <dcterms:created xsi:type="dcterms:W3CDTF">2016-04-05T14:42:04Z</dcterms:created>
  <dcterms:modified xsi:type="dcterms:W3CDTF">2020-08-04T18:54:54Z</dcterms:modified>
</cp:coreProperties>
</file>