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Bálek" userId="86c14e63-c25f-4468-859a-9ca5f6e9b4d7" providerId="ADAL" clId="{F176DE3D-A457-42B3-BEF3-1BFA0A9DAB6A}"/>
    <pc:docChg chg="undo custSel addSld modSld">
      <pc:chgData name="Josef Bálek" userId="86c14e63-c25f-4468-859a-9ca5f6e9b4d7" providerId="ADAL" clId="{F176DE3D-A457-42B3-BEF3-1BFA0A9DAB6A}" dt="2023-09-07T21:53:37.797" v="501" actId="20577"/>
      <pc:docMkLst>
        <pc:docMk/>
      </pc:docMkLst>
      <pc:sldChg chg="addSp delSp modSp mod setBg">
        <pc:chgData name="Josef Bálek" userId="86c14e63-c25f-4468-859a-9ca5f6e9b4d7" providerId="ADAL" clId="{F176DE3D-A457-42B3-BEF3-1BFA0A9DAB6A}" dt="2023-09-07T21:42:47.487" v="351" actId="26606"/>
        <pc:sldMkLst>
          <pc:docMk/>
          <pc:sldMk cId="382058668" sldId="258"/>
        </pc:sldMkLst>
        <pc:spChg chg="mod or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2" creationId="{3AD8680D-5D0D-543E-A1F9-3D488376224D}"/>
          </ac:spMkLst>
        </pc:spChg>
        <pc:spChg chg="del">
          <ac:chgData name="Josef Bálek" userId="86c14e63-c25f-4468-859a-9ca5f6e9b4d7" providerId="ADAL" clId="{F176DE3D-A457-42B3-BEF3-1BFA0A9DAB6A}" dt="2023-09-07T19:51:16.457" v="0" actId="22"/>
          <ac:spMkLst>
            <pc:docMk/>
            <pc:sldMk cId="382058668" sldId="258"/>
            <ac:spMk id="3" creationId="{B672741E-84FC-701F-C16C-50A4D6508317}"/>
          </ac:spMkLst>
        </pc:spChg>
        <pc:spChg chg="add mo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9" creationId="{CBD7DEB9-846F-72F6-CAE0-E44E73A34982}"/>
          </ac:spMkLst>
        </pc:spChg>
        <pc:spChg chg="add del">
          <ac:chgData name="Josef Bálek" userId="86c14e63-c25f-4468-859a-9ca5f6e9b4d7" providerId="ADAL" clId="{F176DE3D-A457-42B3-BEF3-1BFA0A9DAB6A}" dt="2023-09-07T21:35:18.735" v="63" actId="26606"/>
          <ac:spMkLst>
            <pc:docMk/>
            <pc:sldMk cId="382058668" sldId="258"/>
            <ac:spMk id="12" creationId="{2EB492CD-616E-47F8-933B-5E2D952A0593}"/>
          </ac:spMkLst>
        </pc:spChg>
        <pc:spChg chg="add del">
          <ac:chgData name="Josef Bálek" userId="86c14e63-c25f-4468-859a-9ca5f6e9b4d7" providerId="ADAL" clId="{F176DE3D-A457-42B3-BEF3-1BFA0A9DAB6A}" dt="2023-09-07T21:35:18.735" v="63" actId="26606"/>
          <ac:spMkLst>
            <pc:docMk/>
            <pc:sldMk cId="382058668" sldId="258"/>
            <ac:spMk id="14" creationId="{59383CF9-23B5-4335-9B21-1791C4CF1C75}"/>
          </ac:spMkLst>
        </pc:spChg>
        <pc:spChg chg="add del">
          <ac:chgData name="Josef Bálek" userId="86c14e63-c25f-4468-859a-9ca5f6e9b4d7" providerId="ADAL" clId="{F176DE3D-A457-42B3-BEF3-1BFA0A9DAB6A}" dt="2023-09-07T21:35:18.735" v="63" actId="26606"/>
          <ac:spMkLst>
            <pc:docMk/>
            <pc:sldMk cId="382058668" sldId="258"/>
            <ac:spMk id="16" creationId="{0007FE00-9498-4706-B255-6437B0252C02}"/>
          </ac:spMkLst>
        </pc:spChg>
        <pc:spChg chg="add del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21" creationId="{66E48AFA-8884-4F68-A44F-D2C1E8609C5A}"/>
          </ac:spMkLst>
        </pc:spChg>
        <pc:spChg chg="add del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23" creationId="{969D19A6-08CB-498C-93EC-3FFB021FC68A}"/>
          </ac:spMkLst>
        </pc:spChg>
        <pc:spChg chg="ad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28" creationId="{66A3F9DB-B144-47A4-9DB2-706C3908B28B}"/>
          </ac:spMkLst>
        </pc:spChg>
        <pc:spChg chg="ad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30" creationId="{3D9A74CD-249A-437B-A289-413676038C54}"/>
          </ac:spMkLst>
        </pc:spChg>
        <pc:spChg chg="ad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32" creationId="{B10BB131-AC8E-4A8E-A5D1-36260F720C3B}"/>
          </ac:spMkLst>
        </pc:spChg>
        <pc:spChg chg="ad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34" creationId="{5B7778FC-632E-4DCA-A7CB-0D7731CCF970}"/>
          </ac:spMkLst>
        </pc:spChg>
        <pc:spChg chg="add">
          <ac:chgData name="Josef Bálek" userId="86c14e63-c25f-4468-859a-9ca5f6e9b4d7" providerId="ADAL" clId="{F176DE3D-A457-42B3-BEF3-1BFA0A9DAB6A}" dt="2023-09-07T21:42:47.487" v="351" actId="26606"/>
          <ac:spMkLst>
            <pc:docMk/>
            <pc:sldMk cId="382058668" sldId="258"/>
            <ac:spMk id="36" creationId="{FA23A907-97FB-4A8F-880A-DD77401C4296}"/>
          </ac:spMkLst>
        </pc:spChg>
        <pc:picChg chg="add mod ord">
          <ac:chgData name="Josef Bálek" userId="86c14e63-c25f-4468-859a-9ca5f6e9b4d7" providerId="ADAL" clId="{F176DE3D-A457-42B3-BEF3-1BFA0A9DAB6A}" dt="2023-09-07T21:42:47.487" v="351" actId="26606"/>
          <ac:picMkLst>
            <pc:docMk/>
            <pc:sldMk cId="382058668" sldId="258"/>
            <ac:picMk id="5" creationId="{B1BDC0E1-F6DB-13EC-5E8A-E89FE3BC864C}"/>
          </ac:picMkLst>
        </pc:picChg>
      </pc:sldChg>
      <pc:sldChg chg="addSp delSp modSp new mod">
        <pc:chgData name="Josef Bálek" userId="86c14e63-c25f-4468-859a-9ca5f6e9b4d7" providerId="ADAL" clId="{F176DE3D-A457-42B3-BEF3-1BFA0A9DAB6A}" dt="2023-09-07T21:40:29.327" v="147" actId="20577"/>
        <pc:sldMkLst>
          <pc:docMk/>
          <pc:sldMk cId="3968933314" sldId="259"/>
        </pc:sldMkLst>
        <pc:spChg chg="mod">
          <ac:chgData name="Josef Bálek" userId="86c14e63-c25f-4468-859a-9ca5f6e9b4d7" providerId="ADAL" clId="{F176DE3D-A457-42B3-BEF3-1BFA0A9DAB6A}" dt="2023-09-07T21:40:29.327" v="147" actId="20577"/>
          <ac:spMkLst>
            <pc:docMk/>
            <pc:sldMk cId="3968933314" sldId="259"/>
            <ac:spMk id="2" creationId="{C1064497-36FF-8007-B98B-5716B86ABE44}"/>
          </ac:spMkLst>
        </pc:spChg>
        <pc:spChg chg="del">
          <ac:chgData name="Josef Bálek" userId="86c14e63-c25f-4468-859a-9ca5f6e9b4d7" providerId="ADAL" clId="{F176DE3D-A457-42B3-BEF3-1BFA0A9DAB6A}" dt="2023-09-07T20:36:42.339" v="2" actId="22"/>
          <ac:spMkLst>
            <pc:docMk/>
            <pc:sldMk cId="3968933314" sldId="259"/>
            <ac:spMk id="3" creationId="{A0352F3D-FF63-C141-C933-1DC2BA18D22E}"/>
          </ac:spMkLst>
        </pc:spChg>
        <pc:picChg chg="add mod ord">
          <ac:chgData name="Josef Bálek" userId="86c14e63-c25f-4468-859a-9ca5f6e9b4d7" providerId="ADAL" clId="{F176DE3D-A457-42B3-BEF3-1BFA0A9DAB6A}" dt="2023-09-07T20:36:42.339" v="2" actId="22"/>
          <ac:picMkLst>
            <pc:docMk/>
            <pc:sldMk cId="3968933314" sldId="259"/>
            <ac:picMk id="5" creationId="{90F7A4D3-81E3-D5BE-6A5E-791A91B333CC}"/>
          </ac:picMkLst>
        </pc:picChg>
      </pc:sldChg>
      <pc:sldChg chg="addSp delSp modSp new mod setBg setClrOvrMap">
        <pc:chgData name="Josef Bálek" userId="86c14e63-c25f-4468-859a-9ca5f6e9b4d7" providerId="ADAL" clId="{F176DE3D-A457-42B3-BEF3-1BFA0A9DAB6A}" dt="2023-09-07T21:43:23.424" v="361" actId="27636"/>
        <pc:sldMkLst>
          <pc:docMk/>
          <pc:sldMk cId="2025573871" sldId="260"/>
        </pc:sldMkLst>
        <pc:spChg chg="mod ord">
          <ac:chgData name="Josef Bálek" userId="86c14e63-c25f-4468-859a-9ca5f6e9b4d7" providerId="ADAL" clId="{F176DE3D-A457-42B3-BEF3-1BFA0A9DAB6A}" dt="2023-09-07T21:43:23.424" v="361" actId="27636"/>
          <ac:spMkLst>
            <pc:docMk/>
            <pc:sldMk cId="2025573871" sldId="260"/>
            <ac:spMk id="2" creationId="{0C021D20-B1AD-5532-00E1-D9431E267DDB}"/>
          </ac:spMkLst>
        </pc:spChg>
        <pc:spChg chg="del">
          <ac:chgData name="Josef Bálek" userId="86c14e63-c25f-4468-859a-9ca5f6e9b4d7" providerId="ADAL" clId="{F176DE3D-A457-42B3-BEF3-1BFA0A9DAB6A}" dt="2023-09-07T20:39:27.270" v="4" actId="22"/>
          <ac:spMkLst>
            <pc:docMk/>
            <pc:sldMk cId="2025573871" sldId="260"/>
            <ac:spMk id="3" creationId="{B068FEBA-111D-06F2-301A-01671D458A54}"/>
          </ac:spMkLst>
        </pc:spChg>
        <pc:spChg chg="add">
          <ac:chgData name="Josef Bálek" userId="86c14e63-c25f-4468-859a-9ca5f6e9b4d7" providerId="ADAL" clId="{F176DE3D-A457-42B3-BEF3-1BFA0A9DAB6A}" dt="2023-09-07T21:42:25.010" v="350" actId="26606"/>
          <ac:spMkLst>
            <pc:docMk/>
            <pc:sldMk cId="2025573871" sldId="260"/>
            <ac:spMk id="10" creationId="{8A7BA06D-B3FF-4E91-8639-B4569AE3AA23}"/>
          </ac:spMkLst>
        </pc:spChg>
        <pc:spChg chg="add">
          <ac:chgData name="Josef Bálek" userId="86c14e63-c25f-4468-859a-9ca5f6e9b4d7" providerId="ADAL" clId="{F176DE3D-A457-42B3-BEF3-1BFA0A9DAB6A}" dt="2023-09-07T21:42:25.010" v="350" actId="26606"/>
          <ac:spMkLst>
            <pc:docMk/>
            <pc:sldMk cId="2025573871" sldId="260"/>
            <ac:spMk id="12" creationId="{2B30C86D-5A07-48BC-9C9D-6F9A2DB1E9E1}"/>
          </ac:spMkLst>
        </pc:spChg>
        <pc:spChg chg="add">
          <ac:chgData name="Josef Bálek" userId="86c14e63-c25f-4468-859a-9ca5f6e9b4d7" providerId="ADAL" clId="{F176DE3D-A457-42B3-BEF3-1BFA0A9DAB6A}" dt="2023-09-07T21:42:25.010" v="350" actId="26606"/>
          <ac:spMkLst>
            <pc:docMk/>
            <pc:sldMk cId="2025573871" sldId="260"/>
            <ac:spMk id="14" creationId="{0671A8AE-40A1-4631-A6B8-581AFF065482}"/>
          </ac:spMkLst>
        </pc:spChg>
        <pc:spChg chg="add">
          <ac:chgData name="Josef Bálek" userId="86c14e63-c25f-4468-859a-9ca5f6e9b4d7" providerId="ADAL" clId="{F176DE3D-A457-42B3-BEF3-1BFA0A9DAB6A}" dt="2023-09-07T21:42:25.010" v="350" actId="26606"/>
          <ac:spMkLst>
            <pc:docMk/>
            <pc:sldMk cId="2025573871" sldId="260"/>
            <ac:spMk id="16" creationId="{A44CD100-6267-4E62-AA64-2182A3A6A1C0}"/>
          </ac:spMkLst>
        </pc:spChg>
        <pc:picChg chg="add mod ord">
          <ac:chgData name="Josef Bálek" userId="86c14e63-c25f-4468-859a-9ca5f6e9b4d7" providerId="ADAL" clId="{F176DE3D-A457-42B3-BEF3-1BFA0A9DAB6A}" dt="2023-09-07T21:42:25.010" v="350" actId="26606"/>
          <ac:picMkLst>
            <pc:docMk/>
            <pc:sldMk cId="2025573871" sldId="260"/>
            <ac:picMk id="5" creationId="{79A583BF-2170-9A8D-8E16-DF6C08A14FBE}"/>
          </ac:picMkLst>
        </pc:picChg>
      </pc:sldChg>
      <pc:sldChg chg="addSp delSp modSp new mod setBg">
        <pc:chgData name="Josef Bálek" userId="86c14e63-c25f-4468-859a-9ca5f6e9b4d7" providerId="ADAL" clId="{F176DE3D-A457-42B3-BEF3-1BFA0A9DAB6A}" dt="2023-09-07T21:53:37.797" v="501" actId="20577"/>
        <pc:sldMkLst>
          <pc:docMk/>
          <pc:sldMk cId="769838882" sldId="261"/>
        </pc:sldMkLst>
        <pc:spChg chg="mod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2" creationId="{F89E518D-B550-8E20-FDF1-02FFCEB7C32F}"/>
          </ac:spMkLst>
        </pc:spChg>
        <pc:spChg chg="mod ord">
          <ac:chgData name="Josef Bálek" userId="86c14e63-c25f-4468-859a-9ca5f6e9b4d7" providerId="ADAL" clId="{F176DE3D-A457-42B3-BEF3-1BFA0A9DAB6A}" dt="2023-09-07T21:53:37.797" v="501" actId="20577"/>
          <ac:spMkLst>
            <pc:docMk/>
            <pc:sldMk cId="769838882" sldId="261"/>
            <ac:spMk id="3" creationId="{A9E4EDC2-3D41-7C79-C6B1-3F67B1E5ABB6}"/>
          </ac:spMkLst>
        </pc:spChg>
        <pc:spChg chg="add del">
          <ac:chgData name="Josef Bálek" userId="86c14e63-c25f-4468-859a-9ca5f6e9b4d7" providerId="ADAL" clId="{F176DE3D-A457-42B3-BEF3-1BFA0A9DAB6A}" dt="2023-09-07T21:51:52.595" v="392" actId="26606"/>
          <ac:spMkLst>
            <pc:docMk/>
            <pc:sldMk cId="769838882" sldId="261"/>
            <ac:spMk id="9" creationId="{460B0EFB-53ED-4F35-B05D-F658EA021C65}"/>
          </ac:spMkLst>
        </pc:spChg>
        <pc:spChg chg="add del">
          <ac:chgData name="Josef Bálek" userId="86c14e63-c25f-4468-859a-9ca5f6e9b4d7" providerId="ADAL" clId="{F176DE3D-A457-42B3-BEF3-1BFA0A9DAB6A}" dt="2023-09-07T21:51:52.595" v="392" actId="26606"/>
          <ac:spMkLst>
            <pc:docMk/>
            <pc:sldMk cId="769838882" sldId="261"/>
            <ac:spMk id="11" creationId="{835EF3DD-7D43-4A27-8967-A92FD8CC9365}"/>
          </ac:spMkLst>
        </pc:spChg>
        <pc:spChg chg="add del">
          <ac:chgData name="Josef Bálek" userId="86c14e63-c25f-4468-859a-9ca5f6e9b4d7" providerId="ADAL" clId="{F176DE3D-A457-42B3-BEF3-1BFA0A9DAB6A}" dt="2023-09-07T21:51:52.583" v="391" actId="26606"/>
          <ac:spMkLst>
            <pc:docMk/>
            <pc:sldMk cId="769838882" sldId="261"/>
            <ac:spMk id="16" creationId="{D2B783EE-0239-4717-BBEA-8C9EAC61C824}"/>
          </ac:spMkLst>
        </pc:spChg>
        <pc:spChg chg="add del">
          <ac:chgData name="Josef Bálek" userId="86c14e63-c25f-4468-859a-9ca5f6e9b4d7" providerId="ADAL" clId="{F176DE3D-A457-42B3-BEF3-1BFA0A9DAB6A}" dt="2023-09-07T21:51:52.583" v="391" actId="26606"/>
          <ac:spMkLst>
            <pc:docMk/>
            <pc:sldMk cId="769838882" sldId="261"/>
            <ac:spMk id="18" creationId="{A7B99495-F43F-4D80-A44F-2CB4764EB90B}"/>
          </ac:spMkLst>
        </pc:spChg>
        <pc:spChg chg="add del">
          <ac:chgData name="Josef Bálek" userId="86c14e63-c25f-4468-859a-9ca5f6e9b4d7" providerId="ADAL" clId="{F176DE3D-A457-42B3-BEF3-1BFA0A9DAB6A}" dt="2023-09-07T21:51:52.583" v="391" actId="26606"/>
          <ac:spMkLst>
            <pc:docMk/>
            <pc:sldMk cId="769838882" sldId="261"/>
            <ac:spMk id="20" creationId="{70BEB1E7-2F88-40BC-B73D-42E5B6F80BFC}"/>
          </ac:spMkLst>
        </pc:spChg>
        <pc:spChg chg="add del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22" creationId="{72D05657-94EE-4B2D-BC1B-A1D065063658}"/>
          </ac:spMkLst>
        </pc:spChg>
        <pc:spChg chg="add del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23" creationId="{7586665A-47B3-4AEE-BC94-15D89FF706B3}"/>
          </ac:spMkLst>
        </pc:spChg>
        <pc:spChg chg="add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28" creationId="{53E60C6D-4E85-4E14-BCDF-BF15C241F7CA}"/>
          </ac:spMkLst>
        </pc:spChg>
        <pc:spChg chg="add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30" creationId="{7D42D292-4C48-479B-9E59-E29CD9871C0C}"/>
          </ac:spMkLst>
        </pc:spChg>
        <pc:spChg chg="add">
          <ac:chgData name="Josef Bálek" userId="86c14e63-c25f-4468-859a-9ca5f6e9b4d7" providerId="ADAL" clId="{F176DE3D-A457-42B3-BEF3-1BFA0A9DAB6A}" dt="2023-09-07T21:52:50.721" v="404" actId="26606"/>
          <ac:spMkLst>
            <pc:docMk/>
            <pc:sldMk cId="769838882" sldId="261"/>
            <ac:spMk id="32" creationId="{533DF362-939D-4EEE-8DC4-6B54607E5611}"/>
          </ac:spMkLst>
        </pc:spChg>
        <pc:picChg chg="add del mod ord">
          <ac:chgData name="Josef Bálek" userId="86c14e63-c25f-4468-859a-9ca5f6e9b4d7" providerId="ADAL" clId="{F176DE3D-A457-42B3-BEF3-1BFA0A9DAB6A}" dt="2023-09-07T21:52:50.721" v="404" actId="26606"/>
          <ac:picMkLst>
            <pc:docMk/>
            <pc:sldMk cId="769838882" sldId="261"/>
            <ac:picMk id="5" creationId="{1E35D661-E089-ECD7-AF22-1B437BFB5C16}"/>
          </ac:picMkLst>
        </pc:picChg>
        <pc:picChg chg="add del mod">
          <ac:chgData name="Josef Bálek" userId="86c14e63-c25f-4468-859a-9ca5f6e9b4d7" providerId="ADAL" clId="{F176DE3D-A457-42B3-BEF3-1BFA0A9DAB6A}" dt="2023-09-07T21:52:13.242" v="396" actId="478"/>
          <ac:picMkLst>
            <pc:docMk/>
            <pc:sldMk cId="769838882" sldId="261"/>
            <ac:picMk id="6" creationId="{917C31F3-D491-B087-F09D-8379422BA5BA}"/>
          </ac:picMkLst>
        </pc:picChg>
        <pc:picChg chg="add mod">
          <ac:chgData name="Josef Bálek" userId="86c14e63-c25f-4468-859a-9ca5f6e9b4d7" providerId="ADAL" clId="{F176DE3D-A457-42B3-BEF3-1BFA0A9DAB6A}" dt="2023-09-07T21:52:50.721" v="404" actId="26606"/>
          <ac:picMkLst>
            <pc:docMk/>
            <pc:sldMk cId="769838882" sldId="261"/>
            <ac:picMk id="8" creationId="{B7B1FA75-1A26-D8FE-63DF-932EAF8C8D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3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2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6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7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20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9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642BB-18B2-EC32-4035-7727F3A7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968E8D-0F6C-BA90-6DFC-7DB6966C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cs-CZ" dirty="0" err="1"/>
              <a:t>MiniMetro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8C7FF10-E8C6-82D7-5847-AA76C70C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cs-CZ" dirty="0"/>
              <a:t>Josef Bálek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1BDC0E1-F6DB-13EC-5E8A-E89FE3BC8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79" r="1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D8680D-5D0D-543E-A1F9-3D488376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 dirty="0" err="1"/>
              <a:t>MiniMetro</a:t>
            </a:r>
            <a:r>
              <a:rPr lang="cs-CZ" dirty="0"/>
              <a:t> v Unity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D7DEB9-846F-72F6-CAE0-E44E73A3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generování</a:t>
            </a:r>
          </a:p>
          <a:p>
            <a:r>
              <a:rPr lang="cs-CZ">
                <a:solidFill>
                  <a:srgbClr val="FFFFFF"/>
                </a:solidFill>
              </a:rPr>
              <a:t>linky </a:t>
            </a:r>
          </a:p>
          <a:p>
            <a:r>
              <a:rPr lang="cs-CZ">
                <a:solidFill>
                  <a:srgbClr val="FFFFFF"/>
                </a:solidFill>
              </a:rPr>
              <a:t>odpočet</a:t>
            </a:r>
          </a:p>
          <a:p>
            <a:r>
              <a:rPr lang="cs-CZ">
                <a:solidFill>
                  <a:srgbClr val="FFFFFF"/>
                </a:solidFill>
              </a:rPr>
              <a:t>počítadlo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064497-36FF-8007-B98B-5716B86A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herní rozložení + problémy s generováním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0F7A4D3-81E3-D5BE-6A5E-791A91B33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91" y="1948563"/>
            <a:ext cx="7131417" cy="3613336"/>
          </a:xfrm>
        </p:spPr>
      </p:pic>
    </p:spTree>
    <p:extLst>
      <p:ext uri="{BB962C8B-B14F-4D97-AF65-F5344CB8AC3E}">
        <p14:creationId xmlns:p14="http://schemas.microsoft.com/office/powerpoint/2010/main" val="396893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9A583BF-2170-9A8D-8E16-DF6C08A1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04" r="359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021D20-B1AD-5532-00E1-D9431E2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Průběh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hry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drobný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odklon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originálu</a:t>
            </a:r>
            <a:br>
              <a:rPr lang="cs-CZ" sz="4200" dirty="0"/>
            </a:b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linky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57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9E518D-B550-8E20-FDF1-02FFCEB7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5D661-E089-ECD7-AF22-1B437BFB5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" r="38567"/>
          <a:stretch/>
        </p:blipFill>
        <p:spPr>
          <a:xfrm>
            <a:off x="2520759" y="598677"/>
            <a:ext cx="2733294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7B1FA75-1A26-D8FE-63DF-932EAF8C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15" y="3526029"/>
            <a:ext cx="2022637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E4EDC2-3D41-7C79-C6B1-3F67B1E5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cs-CZ" dirty="0"/>
              <a:t>Ta je dost popsána v programátorské dokumentaci</a:t>
            </a:r>
          </a:p>
          <a:p>
            <a:r>
              <a:rPr lang="cs-CZ" dirty="0"/>
              <a:t>Je zde hlavní skript na diskrétní simulaci, který po jednotlivých časových úsecích vyvolává akce (</a:t>
            </a:r>
            <a:r>
              <a:rPr lang="cs-CZ" dirty="0" err="1"/>
              <a:t>TimePlanning.cs</a:t>
            </a:r>
            <a:r>
              <a:rPr lang="cs-CZ" dirty="0"/>
              <a:t>)</a:t>
            </a:r>
          </a:p>
          <a:p>
            <a:r>
              <a:rPr lang="cs-CZ" dirty="0"/>
              <a:t>Připravené modely stanic a generování</a:t>
            </a:r>
          </a:p>
          <a:p>
            <a:r>
              <a:rPr lang="cs-CZ" dirty="0"/>
              <a:t>Skripty pro </a:t>
            </a:r>
            <a:r>
              <a:rPr lang="cs-CZ"/>
              <a:t>jednotlivé komponenty</a:t>
            </a:r>
            <a:endParaRPr lang="cs-CZ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8388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Širokoúhlá obrazovka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MiniMetro</vt:lpstr>
      <vt:lpstr>MiniMetro v Unity</vt:lpstr>
      <vt:lpstr>Výchozí herní rozložení + problémy s generováním</vt:lpstr>
      <vt:lpstr>Průběh hry a drobný odklon od originálu (linky)</vt:lpstr>
      <vt:lpstr>Architektura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MiniMetro</dc:title>
  <dc:creator>Josef Bálek</dc:creator>
  <cp:lastModifiedBy>Josef Bálek</cp:lastModifiedBy>
  <cp:revision>1</cp:revision>
  <dcterms:created xsi:type="dcterms:W3CDTF">2023-09-07T19:41:05Z</dcterms:created>
  <dcterms:modified xsi:type="dcterms:W3CDTF">2023-09-07T21:53:42Z</dcterms:modified>
</cp:coreProperties>
</file>