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db5d298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db5d298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db5d298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db5d298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db5d298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db5d298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b3d6779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b3d6779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b3d6779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b3d6779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b3d6779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b3d6779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db5d2989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db5d2989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db5d2989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db5d298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b4fe70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b4fe70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db5d2989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db5d2989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db5d2989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db5d2989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db5d2989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db5d2989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b5d29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b5d29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db5d298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db5d298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www.nuget.org/packages/R.NE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 Mono"/>
                <a:ea typeface="Roboto Mono"/>
                <a:cs typeface="Roboto Mono"/>
                <a:sym typeface="Roboto Mono"/>
              </a:rPr>
              <a:t>Способы встраивания R в приложения на .NET и Python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2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 Mono"/>
                <a:ea typeface="Roboto Mono"/>
                <a:cs typeface="Roboto Mono"/>
                <a:sym typeface="Roboto Mono"/>
              </a:rPr>
              <a:t>Веснин Д.В. </a:t>
            </a:r>
            <a:r>
              <a:rPr lang="en-GB" sz="2400">
                <a:latin typeface="Roboto Mono"/>
                <a:ea typeface="Roboto Mono"/>
                <a:cs typeface="Roboto Mono"/>
                <a:sym typeface="Roboto Mono"/>
              </a:rPr>
              <a:t>РИ-450004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 Mono"/>
                <a:ea typeface="Roboto Mono"/>
                <a:cs typeface="Roboto Mono"/>
                <a:sym typeface="Roboto Mono"/>
              </a:rPr>
              <a:t>Кузьминых М.Н. </a:t>
            </a:r>
            <a:r>
              <a:rPr lang="en-GB" sz="2400">
                <a:latin typeface="Roboto Mono"/>
                <a:ea typeface="Roboto Mono"/>
                <a:cs typeface="Roboto Mono"/>
                <a:sym typeface="Roboto Mono"/>
              </a:rPr>
              <a:t>РИ-450005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775" y="574450"/>
            <a:ext cx="4750449" cy="460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Microsoft.R.Host.Client.API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Microsoft.R.Host.Client.API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9113"/>
            <a:ext cx="4970472" cy="20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38351" l="0" r="13793" t="23211"/>
          <a:stretch/>
        </p:blipFill>
        <p:spPr>
          <a:xfrm>
            <a:off x="5137750" y="2334525"/>
            <a:ext cx="3787750" cy="4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.NET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92" y="0"/>
            <a:ext cx="53104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812" y="2786775"/>
            <a:ext cx="3392376" cy="235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rpy2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https://rpy2.bitbucket.io/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Последнее обновление - 27.11.2018, версия 2.9.5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Документация, примеры использования: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https://rpy2.github.io/doc/v2.9.x/html/index.html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rpy2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25" y="445025"/>
            <a:ext cx="4990902" cy="29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400" y="3606425"/>
            <a:ext cx="37147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2384700" y="2285400"/>
            <a:ext cx="437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Спасибо за внимание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Универсальный (почти) способ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62" y="1485562"/>
            <a:ext cx="4897576" cy="217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800" y="1526800"/>
            <a:ext cx="4963603" cy="20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93887" l="0" r="46380" t="2362"/>
          <a:stretch/>
        </p:blipFill>
        <p:spPr>
          <a:xfrm>
            <a:off x="2262163" y="4312550"/>
            <a:ext cx="4619676" cy="3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46075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Суть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Универсальный (почти) способ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888" y="1089175"/>
            <a:ext cx="6320675" cy="20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325" y="3052575"/>
            <a:ext cx="5813356" cy="209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Универсальный (почти) способ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013" y="1017725"/>
            <a:ext cx="2625970" cy="173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775" y="2747776"/>
            <a:ext cx="5052446" cy="209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Вызываемый код на 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413" y="1070838"/>
            <a:ext cx="4659176" cy="300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R.NET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629" y="3173875"/>
            <a:ext cx="4460726" cy="19696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https://www.nuget.org/packages/R.NET/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Последнее обновление - 29.08.2017, версия 1.7.0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Не работает с R версии 3.5+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Примеры использования: https://jmp75.github.io/rdotnet/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897" y="-1"/>
            <a:ext cx="66141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R.NET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R.NET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73275"/>
            <a:ext cx="4899573" cy="25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6664" t="11793"/>
          <a:stretch/>
        </p:blipFill>
        <p:spPr>
          <a:xfrm>
            <a:off x="5847075" y="1620925"/>
            <a:ext cx="2174688" cy="19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Microsoft.R.Host.Client.API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425" y="3058825"/>
            <a:ext cx="6077151" cy="208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https://www.nuget.org/packages/Microsoft.R.Host.Client.API/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Последнее обновление - 20.07.2017, версия 1.1.1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Примеры использования: https://github.com/MikhailArkhipov/RTVS-cs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