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eee58be5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eee58be5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ad5c55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ad5c55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ad5c553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ad5c553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ad5c553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ad5c553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ad5c553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ad5c553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ad5c553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ad5c553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spring.ru/elearning-insights/" TargetMode="External"/><Relationship Id="rId4" Type="http://schemas.openxmlformats.org/officeDocument/2006/relationships/hyperlink" Target="https://sardayal.r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0"/>
              <a:t>HTML &amp; CSS</a:t>
            </a:r>
            <a:endParaRPr b="1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21050" y="1024988"/>
            <a:ext cx="40452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Прямая верстка</a:t>
            </a:r>
            <a:endParaRPr sz="35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21050" y="1802213"/>
            <a:ext cx="40452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Изначально веб-страницы представляли из себя просто набор тегов. Элементы отображались в том порядке, в котором они записывались в HTML коде. Визуально, информацию разделяли с помощью горизонтальных линий либо отступов.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25" y="152400"/>
            <a:ext cx="3740234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2150" y="790220"/>
            <a:ext cx="4045200" cy="12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Табличная</a:t>
            </a:r>
            <a:r>
              <a:rPr lang="ru" sz="3900"/>
              <a:t> верстка</a:t>
            </a:r>
            <a:endParaRPr sz="39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32150" y="2036975"/>
            <a:ext cx="40452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/>
              <a:t>Сайт представлял собой таблицу в ячейки которой вставлялась информация. Это позволяло реализовывать колонки и отдельные блоки, однако удобство работы с версткой на основе таблицы довольно низкое, не обладает гибкостью. </a:t>
            </a:r>
            <a:endParaRPr sz="175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25" y="458300"/>
            <a:ext cx="4233701" cy="422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32150" y="790220"/>
            <a:ext cx="4045200" cy="12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Блочная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верстка</a:t>
            </a:r>
            <a:endParaRPr sz="39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32150" y="2036975"/>
            <a:ext cx="40452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/>
              <a:t>Блочная верстка — это подход, при котором сайт строят на основе блоков, в качестве блоков выступают теги div.</a:t>
            </a:r>
            <a:endParaRPr sz="175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50" y="479650"/>
            <a:ext cx="4328175" cy="41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Плюсы блочной вёрстки</a:t>
            </a:r>
            <a:endParaRPr sz="39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ru" sz="1750"/>
              <a:t>Отделение стиля элементов от кода html;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ru" sz="1750"/>
              <a:t>Возможность наложения одного слоя на другой – такая возможность во многом облегчает позиционирование элементов.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ru" sz="1750"/>
              <a:t>Лучшая индексация поисковиками;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ru" sz="1750"/>
              <a:t>Высокая скорость загрузки страницы, состоящей из взаимно независимых элементов;</a:t>
            </a:r>
            <a:endParaRPr sz="1750"/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50"/>
              <a:buAutoNum type="arabicPeriod"/>
            </a:pPr>
            <a:r>
              <a:rPr lang="ru" sz="1750"/>
              <a:t>Легкость создания визуальных эффектов (выпадающих меню, списков, всплывающих подсказок).</a:t>
            </a:r>
            <a:endParaRPr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Посмотрим сайты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https://www.ispring.ru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https://sardayal.ru/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 сверстаем свой…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175" y="152400"/>
            <a:ext cx="51356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