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55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48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925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0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77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6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36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52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20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81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10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0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83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5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6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5779BE-E409-43D2-A789-2117E3E6E05E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19BC53-FB9A-4709-9B79-2926ECA17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43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MD" sz="9600" dirty="0" smtClean="0"/>
              <a:t>INTEROGĂRI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22584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Interogări de excludere a unor înregistrări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4974" y="1852352"/>
            <a:ext cx="9905998" cy="1672245"/>
          </a:xfrm>
        </p:spPr>
        <p:txBody>
          <a:bodyPr/>
          <a:lstStyle/>
          <a:p>
            <a:r>
              <a:rPr lang="ro-MD" dirty="0" smtClean="0"/>
              <a:t>Se elaborează o interogare care afișează valorile câmpului de care este nevoie și se șterg aceste înregistrări.</a:t>
            </a:r>
            <a:endParaRPr lang="ru-RU" dirty="0"/>
          </a:p>
        </p:txBody>
      </p:sp>
      <p:pic>
        <p:nvPicPr>
          <p:cNvPr id="6146" name="Picture 2" descr="Imagine similarÄ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23" y="3852949"/>
            <a:ext cx="4229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04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771" y="609600"/>
            <a:ext cx="10282640" cy="1905000"/>
          </a:xfrm>
        </p:spPr>
        <p:txBody>
          <a:bodyPr/>
          <a:lstStyle/>
          <a:p>
            <a:r>
              <a:rPr lang="ro-MD" dirty="0" smtClean="0"/>
              <a:t>Interogări de modificare a unor înregistrări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326177"/>
            <a:ext cx="9905998" cy="1173481"/>
          </a:xfrm>
        </p:spPr>
        <p:txBody>
          <a:bodyPr/>
          <a:lstStyle/>
          <a:p>
            <a:r>
              <a:rPr lang="ro-MD" dirty="0"/>
              <a:t>Se elaborează o interogare care afișează </a:t>
            </a:r>
            <a:r>
              <a:rPr lang="ro-MD" dirty="0" smtClean="0"/>
              <a:t>valorile câmpului </a:t>
            </a:r>
            <a:r>
              <a:rPr lang="ro-MD" dirty="0"/>
              <a:t>de care este nevoie </a:t>
            </a:r>
            <a:endParaRPr lang="ru-RU" dirty="0"/>
          </a:p>
        </p:txBody>
      </p:sp>
      <p:pic>
        <p:nvPicPr>
          <p:cNvPr id="7170" name="Picture 2" descr="Imagini pentru menu query up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99" y="3628448"/>
            <a:ext cx="15906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ini pentru update to 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123" y="3333605"/>
            <a:ext cx="3534347" cy="267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Interogări care adaugă inregistrări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7217" y="2001982"/>
            <a:ext cx="9905998" cy="1572492"/>
          </a:xfrm>
        </p:spPr>
        <p:txBody>
          <a:bodyPr/>
          <a:lstStyle/>
          <a:p>
            <a:r>
              <a:rPr lang="ro-MD" dirty="0"/>
              <a:t>Se elaborează o interogare care afișează valorile câmpului de care este nevoie </a:t>
            </a:r>
          </a:p>
          <a:p>
            <a:endParaRPr lang="ru-RU" dirty="0"/>
          </a:p>
        </p:txBody>
      </p:sp>
      <p:pic>
        <p:nvPicPr>
          <p:cNvPr id="8194" name="Picture 2" descr="Imagini pentru menu query app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56" y="3469179"/>
            <a:ext cx="15906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462" y="609600"/>
            <a:ext cx="10806545" cy="1905000"/>
          </a:xfrm>
        </p:spPr>
        <p:txBody>
          <a:bodyPr/>
          <a:lstStyle/>
          <a:p>
            <a:r>
              <a:rPr lang="ro-MD" dirty="0" smtClean="0"/>
              <a:t>Interogări de creare a câmpurilor rezultante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0715" y="1513609"/>
            <a:ext cx="9905998" cy="1838499"/>
          </a:xfrm>
        </p:spPr>
        <p:txBody>
          <a:bodyPr/>
          <a:lstStyle/>
          <a:p>
            <a:r>
              <a:rPr lang="ro-MD" dirty="0" smtClean="0"/>
              <a:t>Interogări ale căror rezultate pot fi identificate cu ajutorul înregistrărilor din tabele și nu afectează structura tabelului.</a:t>
            </a:r>
            <a:endParaRPr lang="ru-RU" dirty="0"/>
          </a:p>
        </p:txBody>
      </p:sp>
      <p:pic>
        <p:nvPicPr>
          <p:cNvPr id="9220" name="Picture 4" descr="Imagini pentru formularul q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46" y="3077788"/>
            <a:ext cx="30003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1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598" y="360218"/>
            <a:ext cx="9905998" cy="1905000"/>
          </a:xfrm>
        </p:spPr>
        <p:txBody>
          <a:bodyPr/>
          <a:lstStyle/>
          <a:p>
            <a:r>
              <a:rPr lang="ro-MD" dirty="0" smtClean="0"/>
              <a:t>Interogări de grupare și totalizare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7093" y="1411344"/>
            <a:ext cx="9905998" cy="1439488"/>
          </a:xfrm>
        </p:spPr>
        <p:txBody>
          <a:bodyPr/>
          <a:lstStyle/>
          <a:p>
            <a:r>
              <a:rPr lang="ro-MD" dirty="0" smtClean="0"/>
              <a:t>Interogări ale căror rezultate sunt obținute în urma totalizării înregistrărilor din tabele existente.</a:t>
            </a:r>
            <a:endParaRPr lang="ru-RU" dirty="0"/>
          </a:p>
        </p:txBody>
      </p:sp>
      <p:pic>
        <p:nvPicPr>
          <p:cNvPr id="10242" name="Picture 2" descr="Imagini pentru totals ac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15" y="2850832"/>
            <a:ext cx="58674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8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Interogări încrucișate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8408" y="1742208"/>
            <a:ext cx="9905998" cy="990601"/>
          </a:xfrm>
        </p:spPr>
        <p:txBody>
          <a:bodyPr/>
          <a:lstStyle/>
          <a:p>
            <a:r>
              <a:rPr lang="ro-MD" dirty="0" smtClean="0"/>
              <a:t>Permit stabilirea modului de afișare a rezultatelor sub formă tabelară</a:t>
            </a:r>
            <a:endParaRPr lang="ru-RU" dirty="0"/>
          </a:p>
        </p:txBody>
      </p:sp>
      <p:pic>
        <p:nvPicPr>
          <p:cNvPr id="11266" name="Picture 2" descr="Imagini pentru crosstab 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645" y="2951018"/>
            <a:ext cx="76295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83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Noțiuni generale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MD" b="1" u="sng" dirty="0" smtClean="0"/>
              <a:t>Interogările</a:t>
            </a:r>
            <a:r>
              <a:rPr lang="ro-MD" dirty="0" smtClean="0"/>
              <a:t> sunt obiecte ale sistemelor de gestiune ale bazelor de date care reprezintă adresări de căutare, analizare și modificare a datelor bazei</a:t>
            </a:r>
          </a:p>
          <a:p>
            <a:r>
              <a:rPr lang="ro-MD" dirty="0" smtClean="0"/>
              <a:t>Set dinamic de date – rezultatul interogării care fiind modificat, duce la schimbarea conținutului tabelelor. Nu este constant.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09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De ce le utilizăm?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MD" dirty="0" smtClean="0"/>
              <a:t>Pentru a vizualiza un subset de înregistrări dintr-un tabel, fără a-l deschide</a:t>
            </a:r>
          </a:p>
          <a:p>
            <a:r>
              <a:rPr lang="ro-MD" dirty="0" smtClean="0"/>
              <a:t>Pentru a afișa într-un singur tabel informații din câteva tabele</a:t>
            </a:r>
          </a:p>
          <a:p>
            <a:r>
              <a:rPr lang="ro-MD" dirty="0" smtClean="0"/>
              <a:t>Pentru a actualiza datele tabelelor</a:t>
            </a:r>
          </a:p>
          <a:p>
            <a:r>
              <a:rPr lang="ro-MD" dirty="0" smtClean="0"/>
              <a:t>Pentru a efectua calcule asupra vlorilor câmpurilor și pentru a obține informații noi</a:t>
            </a:r>
          </a:p>
          <a:p>
            <a:r>
              <a:rPr lang="ro-MD" dirty="0" smtClean="0"/>
              <a:t>Pentru a crea totaluri, valori medii,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66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Tipuri de interogări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MD" dirty="0" smtClean="0"/>
              <a:t>De selecție</a:t>
            </a:r>
          </a:p>
          <a:p>
            <a:r>
              <a:rPr lang="ro-MD" dirty="0" smtClean="0"/>
              <a:t>De excludere a unor înregistrări</a:t>
            </a:r>
          </a:p>
          <a:p>
            <a:r>
              <a:rPr lang="ro-MD" dirty="0" smtClean="0"/>
              <a:t>De modificare a unor înregistrări</a:t>
            </a:r>
          </a:p>
          <a:p>
            <a:r>
              <a:rPr lang="ro-MD" dirty="0" smtClean="0"/>
              <a:t>De creare a câmpurilor rezultante</a:t>
            </a:r>
          </a:p>
          <a:p>
            <a:r>
              <a:rPr lang="ro-MD" dirty="0" smtClean="0"/>
              <a:t>De grupare și totalizare</a:t>
            </a:r>
          </a:p>
          <a:p>
            <a:r>
              <a:rPr lang="ro-MD" dirty="0" smtClean="0"/>
              <a:t>Încrucișate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04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Cum creăm o interogare?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028" y="2257568"/>
            <a:ext cx="10155583" cy="1140231"/>
          </a:xfrm>
        </p:spPr>
        <p:txBody>
          <a:bodyPr>
            <a:normAutofit fontScale="92500" lnSpcReduction="20000"/>
          </a:bodyPr>
          <a:lstStyle/>
          <a:p>
            <a:r>
              <a:rPr lang="ro-MD" dirty="0" smtClean="0"/>
              <a:t>1. selectăm clasa de obiecte queries</a:t>
            </a:r>
          </a:p>
          <a:p>
            <a:r>
              <a:rPr lang="ro-MD" dirty="0" smtClean="0"/>
              <a:t>2. selectăm tabelele necesare</a:t>
            </a:r>
          </a:p>
          <a:p>
            <a:r>
              <a:rPr lang="ro-MD" dirty="0"/>
              <a:t>3. alegem câmpurile care vor fi utilizate pentru scrierea criteriului din formularul QBE</a:t>
            </a:r>
            <a:endParaRPr lang="ru-RU" dirty="0"/>
          </a:p>
          <a:p>
            <a:endParaRPr lang="ro-MD" dirty="0" smtClean="0"/>
          </a:p>
          <a:p>
            <a:endParaRPr lang="ru-RU" dirty="0"/>
          </a:p>
        </p:txBody>
      </p:sp>
      <p:pic>
        <p:nvPicPr>
          <p:cNvPr id="1026" name="Picture 2" descr="Imagini pentru interoga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14" y="3656156"/>
            <a:ext cx="3810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2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493" y="915389"/>
            <a:ext cx="6605875" cy="2131273"/>
          </a:xfrm>
        </p:spPr>
        <p:txBody>
          <a:bodyPr>
            <a:normAutofit lnSpcReduction="10000"/>
          </a:bodyPr>
          <a:lstStyle/>
          <a:p>
            <a:r>
              <a:rPr lang="ro-MD" dirty="0" smtClean="0"/>
              <a:t>4. precizăm detaliile fiecărui câmp</a:t>
            </a:r>
          </a:p>
          <a:p>
            <a:r>
              <a:rPr lang="ro-MD" dirty="0" smtClean="0"/>
              <a:t>5. Afișăm datele specificate prin </a:t>
            </a:r>
          </a:p>
          <a:p>
            <a:endParaRPr lang="ro-MD" dirty="0" smtClean="0"/>
          </a:p>
          <a:p>
            <a:endParaRPr lang="ro-MD" dirty="0"/>
          </a:p>
          <a:p>
            <a:r>
              <a:rPr lang="ro-MD" dirty="0" smtClean="0"/>
              <a:t>6. salvăm interogarea</a:t>
            </a:r>
          </a:p>
          <a:p>
            <a:endParaRPr lang="ru-RU" dirty="0"/>
          </a:p>
        </p:txBody>
      </p:sp>
      <p:pic>
        <p:nvPicPr>
          <p:cNvPr id="2050" name="Picture 2" descr="Imagini pentru interoga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198" y="3375270"/>
            <a:ext cx="3834534" cy="287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ini pentru datasheet 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465" y="1152349"/>
            <a:ext cx="28575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14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Interogări de selecție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5840" y="2134985"/>
            <a:ext cx="10041571" cy="1256608"/>
          </a:xfrm>
        </p:spPr>
        <p:txBody>
          <a:bodyPr/>
          <a:lstStyle/>
          <a:p>
            <a:r>
              <a:rPr lang="ro-MD" dirty="0" smtClean="0"/>
              <a:t>Se scrie criteriul de selecție în celula ”Criteria”</a:t>
            </a:r>
          </a:p>
          <a:p>
            <a:endParaRPr lang="ru-RU" dirty="0"/>
          </a:p>
        </p:txBody>
      </p:sp>
      <p:pic>
        <p:nvPicPr>
          <p:cNvPr id="3074" name="Picture 2" descr="Imagini pentru interoga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28" y="3391593"/>
            <a:ext cx="3810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0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Interogări cu parametri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453" y="2052860"/>
            <a:ext cx="10815765" cy="1255605"/>
          </a:xfrm>
        </p:spPr>
        <p:txBody>
          <a:bodyPr/>
          <a:lstStyle/>
          <a:p>
            <a:r>
              <a:rPr lang="ro-MD" dirty="0" smtClean="0"/>
              <a:t>Interogare care combina doua interogări diferite doar prin valorile unui singur câmp. In celula ”criteria” se scrie parametrul încadrat în simbolurile </a:t>
            </a:r>
            <a:r>
              <a:rPr lang="en-US" dirty="0" smtClean="0"/>
              <a:t>[</a:t>
            </a:r>
            <a:r>
              <a:rPr lang="ro-MD" dirty="0" smtClean="0"/>
              <a:t> și</a:t>
            </a:r>
            <a:r>
              <a:rPr lang="en-US" dirty="0" smtClean="0"/>
              <a:t> ]</a:t>
            </a:r>
            <a:r>
              <a:rPr lang="ro-MD" dirty="0" smtClean="0"/>
              <a:t>.</a:t>
            </a:r>
          </a:p>
          <a:p>
            <a:endParaRPr lang="ru-RU" dirty="0"/>
          </a:p>
        </p:txBody>
      </p:sp>
      <p:pic>
        <p:nvPicPr>
          <p:cNvPr id="4098" name="Picture 2" descr="Imagini pentru interogare paramet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73" y="3455125"/>
            <a:ext cx="4807123" cy="220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7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911" y="500052"/>
            <a:ext cx="9905998" cy="1905000"/>
          </a:xfrm>
        </p:spPr>
        <p:txBody>
          <a:bodyPr/>
          <a:lstStyle/>
          <a:p>
            <a:r>
              <a:rPr lang="ro-MD" dirty="0" smtClean="0"/>
              <a:t>Interogări care generează tabele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1908" y="1785851"/>
            <a:ext cx="9905998" cy="1614056"/>
          </a:xfrm>
        </p:spPr>
        <p:txBody>
          <a:bodyPr/>
          <a:lstStyle/>
          <a:p>
            <a:r>
              <a:rPr lang="ro-MD" dirty="0" smtClean="0"/>
              <a:t>Extrag date din tabele și dau posibilitatea de a păstra rezultatele într-un tabel nou.</a:t>
            </a:r>
          </a:p>
          <a:p>
            <a:endParaRPr lang="ru-RU" dirty="0"/>
          </a:p>
        </p:txBody>
      </p:sp>
      <p:pic>
        <p:nvPicPr>
          <p:cNvPr id="5122" name="Picture 2" descr="Imagini pentru make table 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99" y="3104646"/>
            <a:ext cx="4865312" cy="311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20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Другая 1">
      <a:dk1>
        <a:srgbClr val="0070C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Сетчатая</Template>
  <TotalTime>270</TotalTime>
  <Words>351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Сетка</vt:lpstr>
      <vt:lpstr>INTEROGĂRI</vt:lpstr>
      <vt:lpstr>Noțiuni generale</vt:lpstr>
      <vt:lpstr>De ce le utilizăm?</vt:lpstr>
      <vt:lpstr>Tipuri de interogări</vt:lpstr>
      <vt:lpstr>Cum creăm o interogare?</vt:lpstr>
      <vt:lpstr>Презентация PowerPoint</vt:lpstr>
      <vt:lpstr>Interogări de selecție</vt:lpstr>
      <vt:lpstr>Interogări cu parametri</vt:lpstr>
      <vt:lpstr>Interogări care generează tabele</vt:lpstr>
      <vt:lpstr>Interogări de excludere a unor înregistrări</vt:lpstr>
      <vt:lpstr>Interogări de modificare a unor înregistrări</vt:lpstr>
      <vt:lpstr>Interogări care adaugă inregistrări</vt:lpstr>
      <vt:lpstr>Interogări de creare a câmpurilor rezultante</vt:lpstr>
      <vt:lpstr>Interogări de grupare și totalizare</vt:lpstr>
      <vt:lpstr>Interogări încrucișate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INTEROGĂRI</dc:title>
  <dc:creator>veaceslav veste</dc:creator>
  <cp:lastModifiedBy>veaceslav veste</cp:lastModifiedBy>
  <cp:revision>18</cp:revision>
  <dcterms:created xsi:type="dcterms:W3CDTF">2018-11-25T16:30:23Z</dcterms:created>
  <dcterms:modified xsi:type="dcterms:W3CDTF">2018-11-25T21:20:04Z</dcterms:modified>
</cp:coreProperties>
</file>