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68" r:id="rId2"/>
    <p:sldId id="269" r:id="rId3"/>
    <p:sldId id="289" r:id="rId4"/>
    <p:sldId id="294" r:id="rId5"/>
    <p:sldId id="295" r:id="rId6"/>
    <p:sldId id="290" r:id="rId7"/>
    <p:sldId id="273" r:id="rId8"/>
    <p:sldId id="2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ellularscale.blogspot.com/2013/08/philosophy-of-computational-neuroscience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yserver.com/myapp.php?username=xxxx&amp;password=yy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yserver.com/myapp.php?username=xxxx&amp;password=yy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reserved.variables.post" TargetMode="External"/><Relationship Id="rId7" Type="http://schemas.openxmlformats.org/officeDocument/2006/relationships/hyperlink" Target="https://www.php.net/manual/en/function.print-r.php" TargetMode="External"/><Relationship Id="rId2" Type="http://schemas.openxmlformats.org/officeDocument/2006/relationships/hyperlink" Target="https://www.php.net/manual/en/reserved.variables.g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manual/en/function.isset" TargetMode="External"/><Relationship Id="rId5" Type="http://schemas.openxmlformats.org/officeDocument/2006/relationships/hyperlink" Target="https://www.php.net/manual/en/function.setcookie" TargetMode="External"/><Relationship Id="rId4" Type="http://schemas.openxmlformats.org/officeDocument/2006/relationships/hyperlink" Target="https://www.php.net/manual/en/reserved.variables.cook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07DDD9-44B9-4DDC-AD36-6E0E90963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248" b="14248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148F256B-1C20-47A6-92E3-6CAFC3E4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/>
          <a:lstStyle/>
          <a:p>
            <a:r>
              <a:rPr lang="en-US" dirty="0"/>
              <a:t>Software Development &amp; Best Practices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8AA328-CC01-4A3F-8A04-FA3FA838E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/>
          <a:lstStyle/>
          <a:p>
            <a:r>
              <a:rPr lang="en-US" dirty="0"/>
              <a:t>Lecture 7 – </a:t>
            </a:r>
            <a:r>
              <a:rPr lang="en-US"/>
              <a:t>More PHP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A4B1D-575F-4373-BBD1-AF7B812E2DFB}"/>
              </a:ext>
            </a:extLst>
          </p:cNvPr>
          <p:cNvSpPr txBox="1"/>
          <p:nvPr/>
        </p:nvSpPr>
        <p:spPr>
          <a:xfrm>
            <a:off x="15" y="4578350"/>
            <a:ext cx="121919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ellularscale.blogspot.com/2013/08/philosophy-of-computational-neuroscienc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8297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C7D3-34E6-4BF7-823A-450648E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-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F94D-D079-4870-A63A-44D386BD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82083" cy="3760891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PHP makes it pretty easy to get data being passed in forms.  Everything you need is in arrays.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data is passed on the URL line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http://myserver.com/myapp.php?username=xxxx&amp;password=yyy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PHP parses this and puts the values in an array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$_GET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So, how do we find the data?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Remember when we said that arrays could have an index that wasn’t a number?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That’s exactly what we do here!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59E04-A37B-47DE-A043-032EA722FB71}"/>
              </a:ext>
            </a:extLst>
          </p:cNvPr>
          <p:cNvSpPr txBox="1">
            <a:spLocks/>
          </p:cNvSpPr>
          <p:nvPr/>
        </p:nvSpPr>
        <p:spPr>
          <a:xfrm>
            <a:off x="5885895" y="2120901"/>
            <a:ext cx="6000579" cy="4146733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&lt;?PHP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sent_password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$_GET['password'];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sent_username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$_GET['username’];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?&gt;</a:t>
            </a:r>
          </a:p>
        </p:txBody>
      </p:sp>
    </p:spTree>
    <p:extLst>
      <p:ext uri="{BB962C8B-B14F-4D97-AF65-F5344CB8AC3E}">
        <p14:creationId xmlns:p14="http://schemas.microsoft.com/office/powerpoint/2010/main" val="132149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C7D3-34E6-4BF7-823A-450648E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-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F94D-D079-4870-A63A-44D386BD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82083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PHP indexes all the fields sent in a URL in the $_GET array (some books call the built-in arrays that start with $_ “</a:t>
            </a:r>
            <a:r>
              <a:rPr lang="en-US" u="sng" dirty="0" err="1"/>
              <a:t>superglobals</a:t>
            </a:r>
            <a:r>
              <a:rPr lang="en-US" u="sng" dirty="0"/>
              <a:t>”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we need to do is put the name of any field we sent in the URL as an index to the $_GET array and it’s value will be retrieved.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situation we need to be aware of here though.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59E04-A37B-47DE-A043-032EA722FB71}"/>
              </a:ext>
            </a:extLst>
          </p:cNvPr>
          <p:cNvSpPr txBox="1">
            <a:spLocks/>
          </p:cNvSpPr>
          <p:nvPr/>
        </p:nvSpPr>
        <p:spPr>
          <a:xfrm>
            <a:off x="5885895" y="2120901"/>
            <a:ext cx="6000579" cy="4146733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&lt;?PHP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sent_password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$_GET['password'];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sent_username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$_GET['username’];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?&gt;</a:t>
            </a:r>
          </a:p>
        </p:txBody>
      </p:sp>
    </p:spTree>
    <p:extLst>
      <p:ext uri="{BB962C8B-B14F-4D97-AF65-F5344CB8AC3E}">
        <p14:creationId xmlns:p14="http://schemas.microsoft.com/office/powerpoint/2010/main" val="6612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C7D3-34E6-4BF7-823A-450648E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-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F94D-D079-4870-A63A-44D386BD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82083" cy="3760891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Suppose the application is missing one, or both of these fields?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http://myserver.com/myapp.php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URL will cause our PHP script to generate an error.  To avoid this, we can use another PHP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this returns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if the variable exists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if not.  We can then use an “if” statement to check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Note:</a:t>
            </a:r>
            <a:r>
              <a:rPr lang="en-US" dirty="0"/>
              <a:t> We added the line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display_errors","on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dirty="0"/>
              <a:t>since many PHP systems have “</a:t>
            </a:r>
            <a:r>
              <a:rPr lang="en-US" dirty="0" err="1"/>
              <a:t>display_errors</a:t>
            </a:r>
            <a:r>
              <a:rPr lang="en-US" dirty="0"/>
              <a:t>” set to “off” by default. Which suppresses all error messages.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59E04-A37B-47DE-A043-032EA722FB71}"/>
              </a:ext>
            </a:extLst>
          </p:cNvPr>
          <p:cNvSpPr txBox="1">
            <a:spLocks/>
          </p:cNvSpPr>
          <p:nvPr/>
        </p:nvSpPr>
        <p:spPr>
          <a:xfrm>
            <a:off x="5885895" y="2120901"/>
            <a:ext cx="6000579" cy="4146733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45720" rIns="0" bIns="45720" rtlCol="0" anchor="t" anchorCtr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ini_set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display_errors','on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($_GET['password'])) {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sent_password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$_GET['password'];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sent_password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($_GET['username'])) {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sent_username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$_GET['username'];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sent_username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"";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41358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C7D3-34E6-4BF7-823A-450648E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-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F94D-D079-4870-A63A-44D386BD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3668500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conditional operator can be used to simplify this.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59E04-A37B-47DE-A043-032EA722FB71}"/>
              </a:ext>
            </a:extLst>
          </p:cNvPr>
          <p:cNvSpPr txBox="1">
            <a:spLocks/>
          </p:cNvSpPr>
          <p:nvPr/>
        </p:nvSpPr>
        <p:spPr>
          <a:xfrm>
            <a:off x="4923227" y="2120901"/>
            <a:ext cx="6963248" cy="4146733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ini_set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display_errors','on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sent_password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($_GET['password'])?$_GET['password']:"";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sent_username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($_GET['username'])?$_GET['username']:"";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98691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C7D3-34E6-4BF7-823A-450648E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-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F94D-D079-4870-A63A-44D386BD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682083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you use a web form to POST data to a PHP script.  It works in a nearly identical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time our variable is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The index this time is the name defined in the HTML form field tag.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59E04-A37B-47DE-A043-032EA722FB71}"/>
              </a:ext>
            </a:extLst>
          </p:cNvPr>
          <p:cNvSpPr txBox="1">
            <a:spLocks/>
          </p:cNvSpPr>
          <p:nvPr/>
        </p:nvSpPr>
        <p:spPr>
          <a:xfrm>
            <a:off x="5885895" y="2120901"/>
            <a:ext cx="6000579" cy="4146733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&lt;HTML&gt;&lt;BODY&gt;&lt;FORM method='POST’&gt;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type='text' name='username’ /&gt;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type='text' name='password’ /&gt;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type='submit' value='login’ /&gt;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&lt;/FORM&gt;&lt;/BODY&gt;&lt;/HTML&gt;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sent_password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$_POST['password’];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sent_username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$_POST['username'];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sent_password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28275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C7D3-34E6-4BF7-823A-450648E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5F94D-D079-4870-A63A-44D386BD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433508" cy="415943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Since cookies are sent from the server to the web browser. It’s PHP code that we will use to create them.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takes two parameters: A name and a value.</a:t>
            </a:r>
          </a:p>
          <a:p>
            <a:r>
              <a:rPr lang="en-US" dirty="0"/>
              <a:t>As we learned in the last section cookies are sent as a “header” in the HTTP response.  Headers are transmitted </a:t>
            </a:r>
            <a:r>
              <a:rPr lang="en-US" u="sng" dirty="0"/>
              <a:t>before</a:t>
            </a:r>
            <a:r>
              <a:rPr lang="en-US" dirty="0"/>
              <a:t> the “body” of the HTTP response – the part containing HTML.</a:t>
            </a:r>
          </a:p>
          <a:p>
            <a:r>
              <a:rPr lang="en-US" dirty="0"/>
              <a:t>This means that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</a:t>
            </a:r>
            <a:r>
              <a:rPr lang="en-US" u="sng" dirty="0"/>
              <a:t>must</a:t>
            </a:r>
            <a:r>
              <a:rPr lang="en-US" dirty="0"/>
              <a:t> be invoked </a:t>
            </a:r>
            <a:r>
              <a:rPr lang="en-US" u="sng" dirty="0"/>
              <a:t>before</a:t>
            </a:r>
            <a:r>
              <a:rPr lang="en-US" dirty="0"/>
              <a:t> any PHP command that sends HTML output: 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print, echo</a:t>
            </a:r>
            <a:r>
              <a:rPr lang="en-US" dirty="0"/>
              <a:t> </a:t>
            </a:r>
          </a:p>
          <a:p>
            <a:r>
              <a:rPr lang="en-US" dirty="0"/>
              <a:t>As you may have guessed. Getting data out of a cookie is identical to getting data from GET and POST requests by way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$_COOKIE</a:t>
            </a:r>
            <a:r>
              <a:rPr lang="en-US" dirty="0"/>
              <a:t> array.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7EE00-261F-4565-B784-9038870AB51E}"/>
              </a:ext>
            </a:extLst>
          </p:cNvPr>
          <p:cNvSpPr txBox="1">
            <a:spLocks/>
          </p:cNvSpPr>
          <p:nvPr/>
        </p:nvSpPr>
        <p:spPr>
          <a:xfrm>
            <a:off x="5885895" y="2120901"/>
            <a:ext cx="6000579" cy="4146733"/>
          </a:xfrm>
          <a:prstGeom prst="rect">
            <a:avLst/>
          </a:prstGeom>
          <a:solidFill>
            <a:schemeClr val="tx1"/>
          </a:solidFill>
          <a:effectLst>
            <a:softEdge rad="0"/>
          </a:effectLst>
        </p:spPr>
        <p:txBody>
          <a:bodyPr vert="horz" lIns="0" tIns="45720" rIns="0" bIns="4572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&lt;?PHP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($_GET['test']=='set’) {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("username","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xiao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");}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?&gt;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&lt;html&gt;&lt;body&gt;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&lt;h1&gt;Simple Website&lt;/h1&gt;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&lt;?php </a:t>
            </a:r>
            <a:r>
              <a:rPr lang="en-US" b="1" dirty="0" err="1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($_COOKIE); ?&gt;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3FFF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4048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E47B-98E9-4AEF-B873-98AABAAE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C369-681D-42B9-9806-3396CAD4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the PHP manual pages for the following.  There are important details in them.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$_GET</a:t>
            </a:r>
            <a:r>
              <a:rPr lang="en-US" dirty="0"/>
              <a:t> :		</a:t>
            </a:r>
            <a:r>
              <a:rPr lang="en-US" dirty="0">
                <a:hlinkClick r:id="rId2"/>
              </a:rPr>
              <a:t>https://www.php.net/manual/en/reserved.variables.get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$_POST </a:t>
            </a:r>
            <a:r>
              <a:rPr lang="en-US" dirty="0"/>
              <a:t>: 	</a:t>
            </a:r>
            <a:r>
              <a:rPr lang="en-US" dirty="0">
                <a:hlinkClick r:id="rId3"/>
              </a:rPr>
              <a:t>https://www.php.net/manual/en/reserved.variables.post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$_COOKIE</a:t>
            </a:r>
            <a:r>
              <a:rPr lang="en-US" dirty="0"/>
              <a:t> :	</a:t>
            </a:r>
            <a:r>
              <a:rPr lang="en-US" dirty="0">
                <a:hlinkClick r:id="rId4"/>
              </a:rPr>
              <a:t>https://www.php.net/manual/en/reserved.variables.cookies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setcookie</a:t>
            </a:r>
            <a:r>
              <a:rPr lang="en-US" dirty="0"/>
              <a:t>:	</a:t>
            </a:r>
            <a:r>
              <a:rPr lang="en-US" dirty="0">
                <a:hlinkClick r:id="rId5"/>
              </a:rPr>
              <a:t>https://www.php.net/manual/en/function.setcookie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isset</a:t>
            </a:r>
            <a:r>
              <a:rPr lang="en-US" dirty="0"/>
              <a:t> :	 	</a:t>
            </a:r>
            <a:r>
              <a:rPr lang="en-US" dirty="0">
                <a:hlinkClick r:id="rId6"/>
              </a:rPr>
              <a:t>https://www.php.net/manual/en/function.isset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dirty="0"/>
              <a:t> : 	</a:t>
            </a:r>
            <a:r>
              <a:rPr lang="en-US" dirty="0">
                <a:hlinkClick r:id="rId7"/>
              </a:rPr>
              <a:t>https://www.php.net/manual/en/function.print-r.php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9717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980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Courier New</vt:lpstr>
      <vt:lpstr>Franklin Gothic Book</vt:lpstr>
      <vt:lpstr>1_RetrospectVTI</vt:lpstr>
      <vt:lpstr>Software Development &amp; Best Practices</vt:lpstr>
      <vt:lpstr>FORMS - GET</vt:lpstr>
      <vt:lpstr>FORMS - GET</vt:lpstr>
      <vt:lpstr>FORMS - GET</vt:lpstr>
      <vt:lpstr>FORMS - GET</vt:lpstr>
      <vt:lpstr>FORMS - POST</vt:lpstr>
      <vt:lpstr>COOKIES</vt:lpstr>
      <vt:lpstr>Media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&amp; Best Practices</dc:title>
  <dc:creator>Graham, Jonathan</dc:creator>
  <cp:lastModifiedBy>Graham, Jonathan</cp:lastModifiedBy>
  <cp:revision>19</cp:revision>
  <dcterms:created xsi:type="dcterms:W3CDTF">2021-01-25T00:55:55Z</dcterms:created>
  <dcterms:modified xsi:type="dcterms:W3CDTF">2023-05-06T22:30:33Z</dcterms:modified>
</cp:coreProperties>
</file>