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70" r:id="rId10"/>
    <p:sldId id="264" r:id="rId11"/>
    <p:sldId id="266" r:id="rId12"/>
    <p:sldId id="267" r:id="rId13"/>
    <p:sldId id="273" r:id="rId14"/>
    <p:sldId id="268" r:id="rId15"/>
    <p:sldId id="269" r:id="rId16"/>
    <p:sldId id="271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C7200-5DE3-FE77-4710-0CA28B483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NETFLOOX</a:t>
            </a:r>
          </a:p>
        </p:txBody>
      </p:sp>
    </p:spTree>
    <p:extLst>
      <p:ext uri="{BB962C8B-B14F-4D97-AF65-F5344CB8AC3E}">
        <p14:creationId xmlns:p14="http://schemas.microsoft.com/office/powerpoint/2010/main" val="30990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ED686-AA91-7632-A4B6-B5234F74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Streamlit</a:t>
            </a:r>
            <a:r>
              <a:rPr lang="fr-FR" dirty="0"/>
              <a:t> Présentation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F782F2-6C55-C879-963A-AB2EE268E1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14" y="1641057"/>
            <a:ext cx="9639972" cy="46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4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174F2-2EFA-7A91-10E7-AF6FD3CA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6FABB-FBC6-3727-B93E-1A7B5A4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BCB981-822E-D7AC-59E6-CB6CEAD35C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8" y="2054570"/>
            <a:ext cx="10176453" cy="399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7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F4343-CE14-F3CC-6843-B585A56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64BB587-00CC-21AD-0A1A-24D0F508DB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08" y="1709376"/>
            <a:ext cx="10121001" cy="44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01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22820-B8CD-C146-3C26-5DE2314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804AE-8DB5-5F9A-93BD-75317D6E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Cast les types </a:t>
            </a:r>
            <a:r>
              <a:rPr lang="fr-FR" dirty="0" err="1"/>
              <a:t>text</a:t>
            </a:r>
            <a:r>
              <a:rPr lang="fr-FR" dirty="0"/>
              <a:t> en entier</a:t>
            </a:r>
          </a:p>
          <a:p>
            <a:r>
              <a:rPr lang="fr-FR" dirty="0"/>
              <a:t>Combiner les colonnes genres pour </a:t>
            </a:r>
            <a:r>
              <a:rPr lang="fr-FR" dirty="0" err="1"/>
              <a:t>vectorizer</a:t>
            </a:r>
            <a:endParaRPr lang="fr-FR" dirty="0"/>
          </a:p>
          <a:p>
            <a:r>
              <a:rPr lang="fr-FR" dirty="0"/>
              <a:t>Entrainer le model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neighbhors</a:t>
            </a:r>
            <a:r>
              <a:rPr lang="fr-FR" dirty="0"/>
              <a:t> (k=5 </a:t>
            </a:r>
            <a:r>
              <a:rPr lang="fr-FR" dirty="0" err="1"/>
              <a:t>cosine</a:t>
            </a:r>
            <a:r>
              <a:rPr lang="fr-FR" dirty="0"/>
              <a:t>)</a:t>
            </a:r>
          </a:p>
          <a:p>
            <a:r>
              <a:rPr lang="fr-FR" dirty="0"/>
              <a:t>Sauvegarde du model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346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F96E3-231C-7309-38A6-161365CC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 de popularité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3C889A5-189B-D477-5F50-BA0204DD7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18" y="2340415"/>
            <a:ext cx="10026110" cy="323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15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0EC37-A03D-A3D1-2DB8-5E3CED58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 de popularité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8172ACF-2239-3ED7-6236-7AD19683F0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59" y="2688765"/>
            <a:ext cx="10164133" cy="291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44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1927D-BE5D-E310-D22B-F8F41496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modèle de 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720D61-4241-5CDF-53D8-9407CAC1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346670"/>
            <a:ext cx="4386150" cy="1077229"/>
          </a:xfrm>
        </p:spPr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pycaret</a:t>
            </a:r>
            <a:endParaRPr lang="fr-F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1FCC699-B67D-DD10-526D-A4B66F98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25" y="2103120"/>
            <a:ext cx="3938426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FC137AF-DD7C-739E-C818-2B3649D2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08" y="2193910"/>
            <a:ext cx="5933967" cy="326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57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081E-269E-D16E-8403-737ED0BA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pipeline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985B711-8369-600A-0D23-54771E55E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55" y="2052638"/>
            <a:ext cx="6520027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4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025DB-5625-1ACC-0CE7-D795507A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5F789-36C3-1404-D332-D9582EA8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739" y="3705656"/>
            <a:ext cx="7796540" cy="3997828"/>
          </a:xfrm>
        </p:spPr>
        <p:txBody>
          <a:bodyPr/>
          <a:lstStyle/>
          <a:p>
            <a:r>
              <a:rPr lang="fr-FR" dirty="0"/>
              <a:t>R² et RMSE mauvais (0,14 et 1,39)</a:t>
            </a:r>
          </a:p>
          <a:p>
            <a:r>
              <a:rPr lang="fr-FR" dirty="0"/>
              <a:t>Problème de biais autour de la moyenne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90A80CA-1763-6209-5DCA-0759039C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33" y="1384504"/>
            <a:ext cx="4948315" cy="353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CC3C1D1-867A-EE86-DF36-E3394216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38" y="1716712"/>
            <a:ext cx="6181335" cy="312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A0CDE-5FD4-5379-EBCD-0180D7F6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Trello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58BD8FA-E139-69B1-C13C-CD71703AD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898" y="1484724"/>
            <a:ext cx="4839153" cy="4565239"/>
          </a:xfrm>
        </p:spPr>
      </p:pic>
    </p:spTree>
    <p:extLst>
      <p:ext uri="{BB962C8B-B14F-4D97-AF65-F5344CB8AC3E}">
        <p14:creationId xmlns:p14="http://schemas.microsoft.com/office/powerpoint/2010/main" val="402453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A7944-5180-CD60-DAE4-10D143E9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Importation .TSV 10k avec </a:t>
            </a:r>
            <a:r>
              <a:rPr lang="fr-FR" dirty="0" err="1"/>
              <a:t>DBeaver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461B90-8BE2-0288-6854-7E92B64FC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5" y="2104845"/>
            <a:ext cx="3768674" cy="237609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790AD2-CF1B-7390-A5F6-B32DE45A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449" y="2104845"/>
            <a:ext cx="8262124" cy="38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3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89BDF-728A-DAB1-AC11-7FA75F74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884" y="802646"/>
            <a:ext cx="8128864" cy="1077229"/>
          </a:xfrm>
        </p:spPr>
        <p:txBody>
          <a:bodyPr/>
          <a:lstStyle/>
          <a:p>
            <a:r>
              <a:rPr lang="fr-FR" dirty="0"/>
              <a:t>Analyse de la structure base de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5715FE4-FD26-EAF5-FD59-7425D18BC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593" y="1541314"/>
            <a:ext cx="9248747" cy="5152784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2D4D12-FAC2-CE48-4A54-1E4B9175F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66" y="1141208"/>
            <a:ext cx="1495634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33BDA-748D-1231-8647-D4589054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tables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5E565A-EA59-4B0D-8704-CB76A4D15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455" y="1570008"/>
            <a:ext cx="9221089" cy="514134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87EED5-F707-4330-81E5-DA064857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55" y="1169902"/>
            <a:ext cx="1495634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47B8E-D1CA-D9D1-B675-BACB03C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la base de données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550209-48A5-7062-6214-25675AA998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6" y="1496562"/>
            <a:ext cx="7223814" cy="368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FABAF2-FCAF-C3A9-D3EE-42CA3BF1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33" y="3567287"/>
            <a:ext cx="4612959" cy="32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70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23F07-8A30-360F-A2F6-6BBE73F4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8E8314-12E4-0CFE-0A49-8157CFB9B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81" y="1717604"/>
            <a:ext cx="2842230" cy="322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954C4B-4AD7-82D5-0980-3F1871B7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07" y="1717604"/>
            <a:ext cx="5128004" cy="33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C180542-8143-26A9-AAEB-1171D780DB89}"/>
              </a:ext>
            </a:extLst>
          </p:cNvPr>
          <p:cNvSpPr txBox="1"/>
          <p:nvPr/>
        </p:nvSpPr>
        <p:spPr>
          <a:xfrm>
            <a:off x="1369481" y="5202014"/>
            <a:ext cx="326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de films, séries, épisodes, short, …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684388-6B5E-C37E-D9AE-6184353A593D}"/>
              </a:ext>
            </a:extLst>
          </p:cNvPr>
          <p:cNvSpPr txBox="1"/>
          <p:nvPr/>
        </p:nvSpPr>
        <p:spPr>
          <a:xfrm>
            <a:off x="5318830" y="5202014"/>
            <a:ext cx="2544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: </a:t>
            </a:r>
          </a:p>
          <a:p>
            <a:r>
              <a:rPr lang="fr-FR" dirty="0"/>
              <a:t>	-Films</a:t>
            </a:r>
          </a:p>
          <a:p>
            <a:r>
              <a:rPr lang="fr-FR" dirty="0"/>
              <a:t>	-Qui ont une note</a:t>
            </a:r>
          </a:p>
          <a:p>
            <a:r>
              <a:rPr lang="fr-FR" dirty="0"/>
              <a:t>	-Sortie après 2000</a:t>
            </a:r>
          </a:p>
          <a:p>
            <a:r>
              <a:rPr lang="fr-FR" dirty="0"/>
              <a:t>	-Hors films adulte</a:t>
            </a:r>
          </a:p>
        </p:txBody>
      </p:sp>
    </p:spTree>
    <p:extLst>
      <p:ext uri="{BB962C8B-B14F-4D97-AF65-F5344CB8AC3E}">
        <p14:creationId xmlns:p14="http://schemas.microsoft.com/office/powerpoint/2010/main" val="327285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D8E42-69E9-6AEB-07B5-8F7F8B38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7AEAC0-C730-FA99-99FA-3EDEF7EC9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185" y="1885285"/>
            <a:ext cx="6104149" cy="324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2A1F0A-74EC-ED1D-F3D5-392403533D43}"/>
              </a:ext>
            </a:extLst>
          </p:cNvPr>
          <p:cNvSpPr txBox="1"/>
          <p:nvPr/>
        </p:nvSpPr>
        <p:spPr>
          <a:xfrm>
            <a:off x="5124185" y="528799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d’acteurs dans notre sélection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20D19FD-3126-BD98-7CD9-3B5411BB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9" y="376237"/>
            <a:ext cx="35433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2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DE619-407D-E518-3F6C-3A0F6B30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04D8A4D-BDF3-BDDA-83BD-F7D7018EA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94" y="137576"/>
            <a:ext cx="4418670" cy="228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0171C24-E4FC-D924-86FC-0DADDAB3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2345400"/>
            <a:ext cx="114585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92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266</TotalTime>
  <Words>136</Words>
  <Application>Microsoft Office PowerPoint</Application>
  <PresentationFormat>Grand écran</PresentationFormat>
  <Paragraphs>33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MS Shell Dlg 2</vt:lpstr>
      <vt:lpstr>Wingdings</vt:lpstr>
      <vt:lpstr>Wingdings 3</vt:lpstr>
      <vt:lpstr>Madison</vt:lpstr>
      <vt:lpstr>NETFLOOX</vt:lpstr>
      <vt:lpstr>Trello</vt:lpstr>
      <vt:lpstr>Importation .TSV 10k avec DBeaver</vt:lpstr>
      <vt:lpstr>Analyse de la structure base de données</vt:lpstr>
      <vt:lpstr>Choix des tables</vt:lpstr>
      <vt:lpstr>Import de la base de données</vt:lpstr>
      <vt:lpstr>Analyse des données</vt:lpstr>
      <vt:lpstr>Analyse des données</vt:lpstr>
      <vt:lpstr>Features</vt:lpstr>
      <vt:lpstr>Application Streamlit Présentation</vt:lpstr>
      <vt:lpstr>Recommandations</vt:lpstr>
      <vt:lpstr>Recommandations</vt:lpstr>
      <vt:lpstr>Etape du modèle</vt:lpstr>
      <vt:lpstr>Prédiction de popularité</vt:lpstr>
      <vt:lpstr>Prédiction de popularité</vt:lpstr>
      <vt:lpstr>Création du modèle de prédiction</vt:lpstr>
      <vt:lpstr>Modèle pipeline</vt:lpstr>
      <vt:lpstr>Résultat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NETFLOOX</dc:title>
  <dc:creator>Steve D</dc:creator>
  <cp:lastModifiedBy>Steve D</cp:lastModifiedBy>
  <cp:revision>5</cp:revision>
  <dcterms:created xsi:type="dcterms:W3CDTF">2025-02-12T09:35:19Z</dcterms:created>
  <dcterms:modified xsi:type="dcterms:W3CDTF">2025-02-12T14:01:48Z</dcterms:modified>
</cp:coreProperties>
</file>