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jpeg"/><Relationship Id="rId4" Type="http://schemas.openxmlformats.org/officeDocument/2006/relationships/image" Target="../media/image25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38C386-CDFC-5780-D638-29889D6C05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-1099865"/>
            <a:ext cx="8001000" cy="2971801"/>
          </a:xfrm>
        </p:spPr>
        <p:txBody>
          <a:bodyPr/>
          <a:lstStyle/>
          <a:p>
            <a:r>
              <a:rPr lang="fr-FR" dirty="0"/>
              <a:t>Projet Spam Classifier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8C5FA9F-4A51-C859-FF87-CAF428DC16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7B112A6-0847-08CA-92F4-CC049BB4C7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212" y="2411885"/>
            <a:ext cx="6001588" cy="2114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0777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568BDE-7C7A-8951-9322-857017D68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Préparation du model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BCEE3091-D8FC-804B-F9E4-DB6AB0B4FF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4211" y="904837"/>
            <a:ext cx="7540465" cy="3063314"/>
          </a:xfrm>
        </p:spPr>
      </p:pic>
    </p:spTree>
    <p:extLst>
      <p:ext uri="{BB962C8B-B14F-4D97-AF65-F5344CB8AC3E}">
        <p14:creationId xmlns:p14="http://schemas.microsoft.com/office/powerpoint/2010/main" val="20918850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25C90A-0949-6D4E-F741-EBDE0A40D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Préparation du model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CDD5986-96C2-8F7F-6417-6A3FBDBA38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y = label</a:t>
            </a:r>
          </a:p>
          <a:p>
            <a:endParaRPr lang="fr-FR" dirty="0"/>
          </a:p>
          <a:p>
            <a:r>
              <a:rPr lang="fr-FR" dirty="0"/>
              <a:t>X1 = longueur</a:t>
            </a:r>
          </a:p>
          <a:p>
            <a:r>
              <a:rPr lang="fr-FR" dirty="0"/>
              <a:t>X2 = nombre de mots</a:t>
            </a:r>
          </a:p>
          <a:p>
            <a:r>
              <a:rPr lang="fr-FR" dirty="0"/>
              <a:t>X3 = contient spéciaux ou chiffres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7E4817E-1E90-DD73-5C09-D92E58C0ED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3057" y="1193089"/>
            <a:ext cx="2391109" cy="260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6302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EC5200-BA31-0FB5-6751-204CEA0DC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Encodage de y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5B90A051-3E46-59CF-9641-562BE705C9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36831" y="796903"/>
            <a:ext cx="2229161" cy="2381582"/>
          </a:xfr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47BE1C47-1943-A15A-460E-66D0DA649F88}"/>
              </a:ext>
            </a:extLst>
          </p:cNvPr>
          <p:cNvSpPr txBox="1"/>
          <p:nvPr/>
        </p:nvSpPr>
        <p:spPr>
          <a:xfrm>
            <a:off x="1708375" y="3804249"/>
            <a:ext cx="6486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Passage des Ham/Spam en 0/1 dans un tableau </a:t>
            </a:r>
            <a:r>
              <a:rPr lang="fr-FR" dirty="0" err="1"/>
              <a:t>Numpy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471825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333A37-6BA3-E6D9-CF57-BFDD203AC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Préparation des x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44244315-012B-5577-EB2B-BA1827BE37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03013" y="1015488"/>
            <a:ext cx="5896798" cy="1971950"/>
          </a:xfr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5660E499-AA0C-2232-92A4-F1F5A1CE65A1}"/>
              </a:ext>
            </a:extLst>
          </p:cNvPr>
          <p:cNvSpPr txBox="1"/>
          <p:nvPr/>
        </p:nvSpPr>
        <p:spPr>
          <a:xfrm>
            <a:off x="2003013" y="3870563"/>
            <a:ext cx="5319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Le </a:t>
            </a:r>
            <a:r>
              <a:rPr lang="fr-FR" dirty="0" err="1"/>
              <a:t>DataFrame</a:t>
            </a:r>
            <a:r>
              <a:rPr lang="fr-FR" dirty="0"/>
              <a:t> est converti en tableau </a:t>
            </a:r>
            <a:r>
              <a:rPr lang="fr-FR" dirty="0" err="1"/>
              <a:t>Numpy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23492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CF9D073-BEFB-BD1C-CEA9-083242737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b="1" i="0" dirty="0">
                <a:solidFill>
                  <a:srgbClr val="FFFFFF"/>
                </a:solidFill>
                <a:effectLst/>
                <a:latin typeface="system-ui"/>
              </a:rPr>
              <a:t>Répartition des valeurs de test et d'entrainement et choix de 3 modèles</a:t>
            </a:r>
            <a:br>
              <a:rPr lang="fr-FR" b="1" i="0" dirty="0">
                <a:solidFill>
                  <a:srgbClr val="FFFFFF"/>
                </a:solidFill>
                <a:effectLst/>
                <a:latin typeface="system-ui"/>
              </a:rPr>
            </a:br>
            <a:endParaRPr lang="fr-FR" dirty="0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EEAFBD9B-2B50-ABE4-922D-8369318A4F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7144" y="326029"/>
            <a:ext cx="7068536" cy="314369"/>
          </a:xfr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17EE7A80-FC6F-0F48-8E7C-8449F95D0413}"/>
              </a:ext>
            </a:extLst>
          </p:cNvPr>
          <p:cNvSpPr txBox="1"/>
          <p:nvPr/>
        </p:nvSpPr>
        <p:spPr>
          <a:xfrm>
            <a:off x="2056228" y="863601"/>
            <a:ext cx="47195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70% des données pour l’entrainement et</a:t>
            </a:r>
          </a:p>
          <a:p>
            <a:r>
              <a:rPr lang="fr-FR" dirty="0"/>
              <a:t>30% des données pour tester</a:t>
            </a:r>
          </a:p>
        </p:txBody>
      </p:sp>
      <p:pic>
        <p:nvPicPr>
          <p:cNvPr id="2050" name="Picture 2" descr="Support Vector Machine (SVM) — Simplest Intuition | by Skillcate AI | Medium">
            <a:extLst>
              <a:ext uri="{FF2B5EF4-FFF2-40B4-BE49-F238E27FC236}">
                <a16:creationId xmlns:a16="http://schemas.microsoft.com/office/drawing/2014/main" id="{5C4C239E-5D4D-9BD5-6963-0BF9D0C018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862" y="2166859"/>
            <a:ext cx="3181165" cy="1554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Understanding Logistic Regression!!! | by Abhigyan | Analytics Vidhya |  Medium">
            <a:extLst>
              <a:ext uri="{FF2B5EF4-FFF2-40B4-BE49-F238E27FC236}">
                <a16:creationId xmlns:a16="http://schemas.microsoft.com/office/drawing/2014/main" id="{5BB913C5-7A90-AD17-2677-8CB82CB732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3696" y="2166859"/>
            <a:ext cx="2829850" cy="1554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Anas Brital | Random Forest Algorithm Explained .">
            <a:extLst>
              <a:ext uri="{FF2B5EF4-FFF2-40B4-BE49-F238E27FC236}">
                <a16:creationId xmlns:a16="http://schemas.microsoft.com/office/drawing/2014/main" id="{774525E7-4EC3-18E7-C31F-DF7AC6934B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7797" y="2066873"/>
            <a:ext cx="2315766" cy="1654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62527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81B62FC-7DEF-C2C1-1AB3-3581FEA70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Model </a:t>
            </a:r>
            <a:r>
              <a:rPr lang="fr-FR" dirty="0" err="1"/>
              <a:t>svc</a:t>
            </a:r>
            <a:endParaRPr lang="fr-FR" dirty="0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C2951C5F-16F1-4059-ADC6-7B4BA36535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74593" y="844752"/>
            <a:ext cx="4753638" cy="2314898"/>
          </a:xfr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AF62A811-41A0-FAB8-6DE7-8CB8ADC3DFC5}"/>
              </a:ext>
            </a:extLst>
          </p:cNvPr>
          <p:cNvSpPr txBox="1"/>
          <p:nvPr/>
        </p:nvSpPr>
        <p:spPr>
          <a:xfrm>
            <a:off x="3045125" y="3500325"/>
            <a:ext cx="58918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- Création d’une pipeline</a:t>
            </a:r>
          </a:p>
          <a:p>
            <a:r>
              <a:rPr lang="fr-FR" dirty="0"/>
              <a:t>- </a:t>
            </a:r>
            <a:r>
              <a:rPr lang="fr-FR" dirty="0" err="1"/>
              <a:t>StandardScaler</a:t>
            </a:r>
            <a:r>
              <a:rPr lang="fr-FR" dirty="0"/>
              <a:t> car </a:t>
            </a:r>
            <a:r>
              <a:rPr lang="fr-FR" dirty="0" err="1"/>
              <a:t>MinMaxScaler</a:t>
            </a:r>
            <a:r>
              <a:rPr lang="fr-FR" dirty="0"/>
              <a:t> pas de Spam</a:t>
            </a:r>
          </a:p>
          <a:p>
            <a:r>
              <a:rPr lang="fr-FR" dirty="0"/>
              <a:t>- Entrainement du model</a:t>
            </a:r>
          </a:p>
          <a:p>
            <a:r>
              <a:rPr lang="fr-FR" dirty="0"/>
              <a:t>- Prédiction</a:t>
            </a:r>
          </a:p>
        </p:txBody>
      </p:sp>
    </p:spTree>
    <p:extLst>
      <p:ext uri="{BB962C8B-B14F-4D97-AF65-F5344CB8AC3E}">
        <p14:creationId xmlns:p14="http://schemas.microsoft.com/office/powerpoint/2010/main" val="16679327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7A902F-A288-72C5-A85D-AB07D01A3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Matrice de confusion + score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A17C0D1B-F68F-EDF2-0012-ECEC6D6B0A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4212" y="563299"/>
            <a:ext cx="4360126" cy="3614738"/>
          </a:xfr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F54605C4-ABBB-0B50-B7E8-FE648F7C10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0318" y="1103666"/>
            <a:ext cx="3972479" cy="2534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6994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026D35-D3DF-BB50-00D2-6303AEBB5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Model </a:t>
            </a:r>
            <a:r>
              <a:rPr lang="fr-FR" dirty="0" err="1"/>
              <a:t>logistic</a:t>
            </a:r>
            <a:r>
              <a:rPr lang="fr-FR" dirty="0"/>
              <a:t> </a:t>
            </a:r>
            <a:r>
              <a:rPr lang="fr-FR" dirty="0" err="1"/>
              <a:t>regression</a:t>
            </a:r>
            <a:endParaRPr lang="fr-FR" dirty="0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DFD3FF1C-FA4B-2809-5472-CCB717CF23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60197" y="863601"/>
            <a:ext cx="5582429" cy="2343477"/>
          </a:xfr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B9AFB325-AD60-7DB7-B1B3-30AA7D92DCDC}"/>
              </a:ext>
            </a:extLst>
          </p:cNvPr>
          <p:cNvSpPr txBox="1"/>
          <p:nvPr/>
        </p:nvSpPr>
        <p:spPr>
          <a:xfrm>
            <a:off x="3045125" y="3500325"/>
            <a:ext cx="58918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- Création d’une pipeline</a:t>
            </a:r>
          </a:p>
          <a:p>
            <a:r>
              <a:rPr lang="fr-FR" dirty="0"/>
              <a:t>- Entrainement du model</a:t>
            </a:r>
          </a:p>
          <a:p>
            <a:r>
              <a:rPr lang="fr-FR" dirty="0"/>
              <a:t>- Prédiction</a:t>
            </a:r>
          </a:p>
        </p:txBody>
      </p:sp>
    </p:spTree>
    <p:extLst>
      <p:ext uri="{BB962C8B-B14F-4D97-AF65-F5344CB8AC3E}">
        <p14:creationId xmlns:p14="http://schemas.microsoft.com/office/powerpoint/2010/main" val="40071690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2B1C42-76FD-D3DC-C1CA-06946BE7F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Matrice de confusion + score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6D61AB12-75DA-BC28-69E4-B475884700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4212" y="563299"/>
            <a:ext cx="4368142" cy="3614738"/>
          </a:xfr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5D8289B1-611E-4A9B-B26A-95FD8855F0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5075" y="1151298"/>
            <a:ext cx="3867690" cy="2438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0217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9A3F7E-3894-9C7E-7C88-C98367CB5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Model </a:t>
            </a:r>
            <a:r>
              <a:rPr lang="fr-FR" dirty="0" err="1"/>
              <a:t>random</a:t>
            </a:r>
            <a:r>
              <a:rPr lang="fr-FR" dirty="0"/>
              <a:t> </a:t>
            </a:r>
            <a:r>
              <a:rPr lang="fr-FR" dirty="0" err="1"/>
              <a:t>forest</a:t>
            </a:r>
            <a:endParaRPr lang="fr-FR" dirty="0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EB3BAFDF-5EB7-6CE6-D130-F74D0334FE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4302" y="863601"/>
            <a:ext cx="6954220" cy="2324424"/>
          </a:xfr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7736EBD5-D293-056E-BA7E-B8D80D1FD7A6}"/>
              </a:ext>
            </a:extLst>
          </p:cNvPr>
          <p:cNvSpPr txBox="1"/>
          <p:nvPr/>
        </p:nvSpPr>
        <p:spPr>
          <a:xfrm>
            <a:off x="3045125" y="3500325"/>
            <a:ext cx="58918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- Création d’une pipeline</a:t>
            </a:r>
          </a:p>
          <a:p>
            <a:r>
              <a:rPr lang="fr-FR" dirty="0"/>
              <a:t>- Entrainement du model</a:t>
            </a:r>
          </a:p>
          <a:p>
            <a:r>
              <a:rPr lang="fr-FR" dirty="0"/>
              <a:t>- Prédiction</a:t>
            </a:r>
          </a:p>
        </p:txBody>
      </p:sp>
    </p:spTree>
    <p:extLst>
      <p:ext uri="{BB962C8B-B14F-4D97-AF65-F5344CB8AC3E}">
        <p14:creationId xmlns:p14="http://schemas.microsoft.com/office/powerpoint/2010/main" val="1536593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60B462-3217-514B-64CD-EAE119ECE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Bibliothèques utilisées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B901FE30-F7C2-18B5-D094-2E7ED7B298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2440" y="1271759"/>
            <a:ext cx="2343007" cy="811041"/>
          </a:xfrm>
        </p:spPr>
      </p:pic>
      <p:pic>
        <p:nvPicPr>
          <p:cNvPr id="1026" name="Picture 2" descr="Python matplotlib - datacorner par Benoit Cayla">
            <a:extLst>
              <a:ext uri="{FF2B5EF4-FFF2-40B4-BE49-F238E27FC236}">
                <a16:creationId xmlns:a16="http://schemas.microsoft.com/office/drawing/2014/main" id="{50A03B0E-7BB4-A2C9-54EE-F2B8AE90DA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0" y="458080"/>
            <a:ext cx="28575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314B2E0A-144D-5C16-E1D3-C0BFD7B560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76707" y="1310640"/>
            <a:ext cx="2734511" cy="733277"/>
          </a:xfrm>
          <a:prstGeom prst="rect">
            <a:avLst/>
          </a:prstGeom>
        </p:spPr>
      </p:pic>
      <p:pic>
        <p:nvPicPr>
          <p:cNvPr id="1032" name="Picture 8" descr="Sklearn Tutorial Python - Ander Fernández">
            <a:extLst>
              <a:ext uri="{FF2B5EF4-FFF2-40B4-BE49-F238E27FC236}">
                <a16:creationId xmlns:a16="http://schemas.microsoft.com/office/drawing/2014/main" id="{9360EB5C-20AB-465A-D37E-F52EA10AEA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2635" y="2256158"/>
            <a:ext cx="3226729" cy="1866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90762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A227E2-1540-0F78-F3C9-477E79B3F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Matrice de confusion + score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EF5429A6-2414-F128-2382-192EDB8E8C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4212" y="563299"/>
            <a:ext cx="4352112" cy="3614738"/>
          </a:xfr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4801B074-88BD-19BF-7C72-8E8E7B9593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6233" y="1175113"/>
            <a:ext cx="3839111" cy="2391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7675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D7E0BE-E51A-DC88-457E-4149C72DF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Préparation </a:t>
            </a:r>
            <a:r>
              <a:rPr lang="fr-FR" dirty="0" err="1"/>
              <a:t>streamlit</a:t>
            </a:r>
            <a:endParaRPr lang="fr-FR" dirty="0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1196E8EF-0369-8481-5CAE-3E6F0A7B56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5894" y="463495"/>
            <a:ext cx="2572109" cy="800212"/>
          </a:xfr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60F40E3D-11C9-74CC-CE6E-F5861356235C}"/>
              </a:ext>
            </a:extLst>
          </p:cNvPr>
          <p:cNvSpPr txBox="1"/>
          <p:nvPr/>
        </p:nvSpPr>
        <p:spPr>
          <a:xfrm>
            <a:off x="684212" y="1371600"/>
            <a:ext cx="3438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Extraction du model entrainé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3ACD0B24-295C-857F-7560-A5C878A9B5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894" y="1942801"/>
            <a:ext cx="7125694" cy="1695687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88ABF957-D7F9-6773-A930-4988AD20E55B}"/>
              </a:ext>
            </a:extLst>
          </p:cNvPr>
          <p:cNvSpPr txBox="1"/>
          <p:nvPr/>
        </p:nvSpPr>
        <p:spPr>
          <a:xfrm>
            <a:off x="684212" y="3825441"/>
            <a:ext cx="79768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Création d’une fonction afin de permettre a l’utilisateur final de tester</a:t>
            </a:r>
          </a:p>
          <a:p>
            <a:r>
              <a:rPr lang="fr-FR" dirty="0"/>
              <a:t>si son sms est un Ham ou Spam</a:t>
            </a:r>
          </a:p>
        </p:txBody>
      </p:sp>
    </p:spTree>
    <p:extLst>
      <p:ext uri="{BB962C8B-B14F-4D97-AF65-F5344CB8AC3E}">
        <p14:creationId xmlns:p14="http://schemas.microsoft.com/office/powerpoint/2010/main" val="25667757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4CA3BE-66A5-91A7-B688-5C8248C54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Application via </a:t>
            </a:r>
            <a:r>
              <a:rPr lang="fr-FR" dirty="0" err="1"/>
              <a:t>streamlit</a:t>
            </a:r>
            <a:endParaRPr lang="fr-FR" dirty="0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6925418A-54C8-F82D-110E-99EEE80EAD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0381" y="926088"/>
            <a:ext cx="7802064" cy="3134162"/>
          </a:xfrm>
        </p:spPr>
      </p:pic>
    </p:spTree>
    <p:extLst>
      <p:ext uri="{BB962C8B-B14F-4D97-AF65-F5344CB8AC3E}">
        <p14:creationId xmlns:p14="http://schemas.microsoft.com/office/powerpoint/2010/main" val="3509619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A2DCDA-BE15-D1E3-C5A2-DEF294784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Analyse des données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C01AA3DC-8203-B918-D775-866D1978B9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1199" y="500060"/>
            <a:ext cx="3448531" cy="2086266"/>
          </a:xfr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4710BC5B-CB98-E717-A9D0-0361679F4C43}"/>
              </a:ext>
            </a:extLst>
          </p:cNvPr>
          <p:cNvSpPr txBox="1"/>
          <p:nvPr/>
        </p:nvSpPr>
        <p:spPr>
          <a:xfrm>
            <a:off x="738518" y="3167497"/>
            <a:ext cx="2973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- 2 colonnes / 5574 lignes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646DA340-8382-6486-29C0-65657621EC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7070" y="600086"/>
            <a:ext cx="2896004" cy="1886213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98E32AAD-2A0A-969E-7DE7-E5EFDE9033C8}"/>
              </a:ext>
            </a:extLst>
          </p:cNvPr>
          <p:cNvSpPr txBox="1"/>
          <p:nvPr/>
        </p:nvSpPr>
        <p:spPr>
          <a:xfrm>
            <a:off x="6096000" y="3252136"/>
            <a:ext cx="3671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- Aucune donnée manquante</a:t>
            </a:r>
          </a:p>
        </p:txBody>
      </p:sp>
    </p:spTree>
    <p:extLst>
      <p:ext uri="{BB962C8B-B14F-4D97-AF65-F5344CB8AC3E}">
        <p14:creationId xmlns:p14="http://schemas.microsoft.com/office/powerpoint/2010/main" val="1156005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67E57CD-DB0C-D29F-6F15-90D2A02ED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doublons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4F903862-C50A-73EA-2928-8538FF18C2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55857" y="863601"/>
            <a:ext cx="2391109" cy="1314633"/>
          </a:xfr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F60B0F40-1FAD-111F-36DF-65F262F17FD0}"/>
              </a:ext>
            </a:extLst>
          </p:cNvPr>
          <p:cNvSpPr txBox="1"/>
          <p:nvPr/>
        </p:nvSpPr>
        <p:spPr>
          <a:xfrm>
            <a:off x="3376300" y="3009617"/>
            <a:ext cx="31502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- Suppression de 403 lignes</a:t>
            </a:r>
          </a:p>
          <a:p>
            <a:r>
              <a:rPr lang="fr-FR" dirty="0"/>
              <a:t>- Reste 5171 lignes</a:t>
            </a:r>
          </a:p>
        </p:txBody>
      </p:sp>
    </p:spTree>
    <p:extLst>
      <p:ext uri="{BB962C8B-B14F-4D97-AF65-F5344CB8AC3E}">
        <p14:creationId xmlns:p14="http://schemas.microsoft.com/office/powerpoint/2010/main" val="16952415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9D2E8C-4134-9DDF-7698-4DE9C00D5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Proportion Ham/Spam</a:t>
            </a:r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4DA10BEB-C26C-C240-A594-88F0941FCF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1263" y="392502"/>
            <a:ext cx="3445991" cy="3614738"/>
          </a:xfr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75A48DDB-5299-53F0-1CA6-940A176EB6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3046" y="3678581"/>
            <a:ext cx="1962424" cy="657317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F15B35EA-18B1-CF66-1B2D-7379576C93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9037" y="242210"/>
            <a:ext cx="5296639" cy="3915321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A2D9D8FD-9C39-1CA9-CE40-B4EDCFB57C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32663" y="525416"/>
            <a:ext cx="1771897" cy="676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8372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6820A5-73D6-4377-3668-F13D41FD0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Longueur des messages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41E548F7-9753-4FE0-50AF-BBE741451C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25930" y="323491"/>
            <a:ext cx="4650963" cy="3614738"/>
          </a:xfr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D3FB24D0-87AA-92A3-43D6-741D685A1A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8987" y="3951169"/>
            <a:ext cx="3924848" cy="209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050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3EDFBF-E709-51B9-98BA-3C3E36846C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DF13F4-4FFE-2FB3-B204-4C04A4EC4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Longueur des messages</a:t>
            </a:r>
          </a:p>
        </p:txBody>
      </p:sp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95799213-1597-93D1-5096-3363C9028B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4142" y="263106"/>
            <a:ext cx="6901066" cy="4203451"/>
          </a:xfrm>
        </p:spPr>
      </p:pic>
    </p:spTree>
    <p:extLst>
      <p:ext uri="{BB962C8B-B14F-4D97-AF65-F5344CB8AC3E}">
        <p14:creationId xmlns:p14="http://schemas.microsoft.com/office/powerpoint/2010/main" val="24801369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38928A-2999-87F2-AEF0-544DE116F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Nombre de mots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43F47E0D-D2FB-C5C9-5DCC-C7C830F51E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1080" y="340282"/>
            <a:ext cx="5344271" cy="3391373"/>
          </a:xfr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8FD3E976-3457-4F45-1081-FF698A668712}"/>
              </a:ext>
            </a:extLst>
          </p:cNvPr>
          <p:cNvSpPr txBox="1"/>
          <p:nvPr/>
        </p:nvSpPr>
        <p:spPr>
          <a:xfrm>
            <a:off x="321080" y="3924827"/>
            <a:ext cx="6684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Création d’une colonne pour chaque nouvelles données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64ECF9FF-59D8-C2E8-BDF3-0B16AA327E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5135" y="340282"/>
            <a:ext cx="2343477" cy="2476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5617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C2FF66-5BA9-121D-502C-B6DEFF6B4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Présence de caractères spéciaux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5AA4B2A7-7E57-8ED2-11CD-AA22852D34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8566" y="787956"/>
            <a:ext cx="7125694" cy="3410426"/>
          </a:xfrm>
        </p:spPr>
      </p:pic>
    </p:spTree>
    <p:extLst>
      <p:ext uri="{BB962C8B-B14F-4D97-AF65-F5344CB8AC3E}">
        <p14:creationId xmlns:p14="http://schemas.microsoft.com/office/powerpoint/2010/main" val="71935517"/>
      </p:ext>
    </p:extLst>
  </p:cSld>
  <p:clrMapOvr>
    <a:masterClrMapping/>
  </p:clrMapOvr>
</p:sld>
</file>

<file path=ppt/theme/theme1.xml><?xml version="1.0" encoding="utf-8"?>
<a:theme xmlns:a="http://schemas.openxmlformats.org/drawingml/2006/main" name="Secteur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155</TotalTime>
  <Words>214</Words>
  <Application>Microsoft Office PowerPoint</Application>
  <PresentationFormat>Grand écran</PresentationFormat>
  <Paragraphs>49</Paragraphs>
  <Slides>22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22</vt:i4>
      </vt:variant>
    </vt:vector>
  </HeadingPairs>
  <TitlesOfParts>
    <vt:vector size="27" baseType="lpstr">
      <vt:lpstr>Arial</vt:lpstr>
      <vt:lpstr>Century Gothic</vt:lpstr>
      <vt:lpstr>system-ui</vt:lpstr>
      <vt:lpstr>Wingdings 3</vt:lpstr>
      <vt:lpstr>Secteur</vt:lpstr>
      <vt:lpstr>Projet Spam Classifier</vt:lpstr>
      <vt:lpstr>Bibliothèques utilisées</vt:lpstr>
      <vt:lpstr>Analyse des données</vt:lpstr>
      <vt:lpstr>Les doublons</vt:lpstr>
      <vt:lpstr>Proportion Ham/Spam</vt:lpstr>
      <vt:lpstr>Longueur des messages</vt:lpstr>
      <vt:lpstr>Longueur des messages</vt:lpstr>
      <vt:lpstr>Nombre de mots</vt:lpstr>
      <vt:lpstr>Présence de caractères spéciaux</vt:lpstr>
      <vt:lpstr>Préparation du model</vt:lpstr>
      <vt:lpstr>Préparation du model</vt:lpstr>
      <vt:lpstr>Encodage de y</vt:lpstr>
      <vt:lpstr>Préparation des x</vt:lpstr>
      <vt:lpstr>Répartition des valeurs de test et d'entrainement et choix de 3 modèles </vt:lpstr>
      <vt:lpstr>Model svc</vt:lpstr>
      <vt:lpstr>Matrice de confusion + score</vt:lpstr>
      <vt:lpstr>Model logistic regression</vt:lpstr>
      <vt:lpstr>Matrice de confusion + score</vt:lpstr>
      <vt:lpstr>Model random forest</vt:lpstr>
      <vt:lpstr>Matrice de confusion + score</vt:lpstr>
      <vt:lpstr>Préparation streamlit</vt:lpstr>
      <vt:lpstr>Application via streamlit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Spam Classifier</dc:title>
  <dc:creator>Steve D</dc:creator>
  <cp:lastModifiedBy>Steve D</cp:lastModifiedBy>
  <cp:revision>1</cp:revision>
  <dcterms:created xsi:type="dcterms:W3CDTF">2025-01-20T20:35:39Z</dcterms:created>
  <dcterms:modified xsi:type="dcterms:W3CDTF">2025-01-20T23:11:08Z</dcterms:modified>
</cp:coreProperties>
</file>