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4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674976"/>
            <a:ext cx="10993549" cy="820468"/>
          </a:xfrm>
        </p:spPr>
        <p:txBody>
          <a:bodyPr/>
          <a:lstStyle/>
          <a:p>
            <a:r>
              <a:rPr lang="en-US" b="1" dirty="0" smtClean="0"/>
              <a:t>Indian </a:t>
            </a:r>
            <a:r>
              <a:rPr lang="en-US" b="1" dirty="0"/>
              <a:t>Liver Patient Dataset</a:t>
            </a:r>
            <a:r>
              <a:rPr lang="en-US" b="1" dirty="0" smtClean="0"/>
              <a:t>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2828" y="2504062"/>
            <a:ext cx="10993546" cy="590321"/>
          </a:xfrm>
        </p:spPr>
        <p:txBody>
          <a:bodyPr/>
          <a:lstStyle/>
          <a:p>
            <a:r>
              <a:rPr lang="en-US" dirty="0"/>
              <a:t>https://github.com/Vestinel/TB-DATMIN</a:t>
            </a:r>
          </a:p>
        </p:txBody>
      </p:sp>
    </p:spTree>
    <p:extLst>
      <p:ext uri="{BB962C8B-B14F-4D97-AF65-F5344CB8AC3E}">
        <p14:creationId xmlns:p14="http://schemas.microsoft.com/office/powerpoint/2010/main" val="2569092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5066" y="1891239"/>
            <a:ext cx="8248650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39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Deskripsi</a:t>
            </a:r>
            <a:r>
              <a:rPr lang="en-US" dirty="0" smtClean="0"/>
              <a:t> data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5"/>
            <a:ext cx="11029615" cy="4596319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kumpulan</a:t>
            </a:r>
            <a:r>
              <a:rPr lang="en-US" dirty="0" smtClean="0"/>
              <a:t> </a:t>
            </a:r>
            <a:r>
              <a:rPr lang="en-US" dirty="0"/>
              <a:t>data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berisi</a:t>
            </a:r>
            <a:r>
              <a:rPr lang="en-US" dirty="0"/>
              <a:t> 416 </a:t>
            </a:r>
            <a:r>
              <a:rPr lang="en-US" dirty="0" err="1"/>
              <a:t>catatan</a:t>
            </a:r>
            <a:r>
              <a:rPr lang="en-US" dirty="0"/>
              <a:t> </a:t>
            </a:r>
            <a:r>
              <a:rPr lang="en-US" dirty="0" err="1" smtClean="0"/>
              <a:t>pasien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penyakit</a:t>
            </a:r>
            <a:r>
              <a:rPr lang="en-US" dirty="0" smtClean="0"/>
              <a:t> liver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/>
              <a:t>167 </a:t>
            </a:r>
            <a:r>
              <a:rPr lang="en-US" dirty="0" err="1"/>
              <a:t>catatan</a:t>
            </a:r>
            <a:r>
              <a:rPr lang="en-US" dirty="0"/>
              <a:t> </a:t>
            </a:r>
            <a:r>
              <a:rPr lang="en-US" dirty="0" err="1" smtClean="0"/>
              <a:t>pasien</a:t>
            </a:r>
            <a:r>
              <a:rPr lang="en-US" dirty="0" smtClean="0"/>
              <a:t> yang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mengidap</a:t>
            </a:r>
            <a:r>
              <a:rPr lang="en-US" dirty="0" smtClean="0"/>
              <a:t> </a:t>
            </a:r>
            <a:r>
              <a:rPr lang="en-US" dirty="0" err="1" smtClean="0"/>
              <a:t>penyakit</a:t>
            </a:r>
            <a:r>
              <a:rPr lang="en-US" dirty="0" smtClean="0"/>
              <a:t> liver. </a:t>
            </a:r>
            <a:r>
              <a:rPr lang="en-US" dirty="0"/>
              <a:t>Kumpulan data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dikumpulkan</a:t>
            </a:r>
            <a:r>
              <a:rPr lang="en-US" dirty="0" smtClean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timur</a:t>
            </a:r>
            <a:r>
              <a:rPr lang="en-US" dirty="0"/>
              <a:t> </a:t>
            </a:r>
            <a:r>
              <a:rPr lang="en-US" dirty="0" err="1"/>
              <a:t>laut</a:t>
            </a:r>
            <a:r>
              <a:rPr lang="en-US" dirty="0"/>
              <a:t> Andhra Pradesh, India. Selector </a:t>
            </a:r>
            <a:r>
              <a:rPr lang="en-US" dirty="0" err="1"/>
              <a:t>adalah</a:t>
            </a:r>
            <a:r>
              <a:rPr lang="en-US" dirty="0"/>
              <a:t> label </a:t>
            </a:r>
            <a:r>
              <a:rPr lang="en-US" dirty="0" err="1"/>
              <a:t>kelas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membagi</a:t>
            </a:r>
            <a:r>
              <a:rPr lang="en-US" dirty="0"/>
              <a:t> </a:t>
            </a:r>
            <a:r>
              <a:rPr lang="en-US" dirty="0" err="1"/>
              <a:t>kelompok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Pasien</a:t>
            </a:r>
            <a:r>
              <a:rPr lang="en-US" dirty="0" smtClean="0"/>
              <a:t> </a:t>
            </a:r>
            <a:r>
              <a:rPr lang="en-US" dirty="0" err="1" smtClean="0"/>
              <a:t>penyakit</a:t>
            </a:r>
            <a:r>
              <a:rPr lang="en-US" dirty="0" smtClean="0"/>
              <a:t> liver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/>
              <a:t>tidak</a:t>
            </a:r>
            <a:r>
              <a:rPr lang="en-US" dirty="0"/>
              <a:t>). Kumpulan data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berisi</a:t>
            </a:r>
            <a:r>
              <a:rPr lang="en-US" dirty="0"/>
              <a:t> 441 </a:t>
            </a:r>
            <a:r>
              <a:rPr lang="en-US" dirty="0" err="1"/>
              <a:t>catatan</a:t>
            </a:r>
            <a:r>
              <a:rPr lang="en-US" dirty="0"/>
              <a:t> </a:t>
            </a:r>
            <a:r>
              <a:rPr lang="en-US" dirty="0" err="1"/>
              <a:t>pasien</a:t>
            </a:r>
            <a:r>
              <a:rPr lang="en-US" dirty="0"/>
              <a:t> </a:t>
            </a:r>
            <a:r>
              <a:rPr lang="en-US" dirty="0" err="1"/>
              <a:t>laki-laki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142 </a:t>
            </a:r>
            <a:r>
              <a:rPr lang="en-US" dirty="0" err="1"/>
              <a:t>catatan</a:t>
            </a:r>
            <a:r>
              <a:rPr lang="en-US" dirty="0"/>
              <a:t> </a:t>
            </a:r>
            <a:r>
              <a:rPr lang="en-US" dirty="0" err="1"/>
              <a:t>pasien</a:t>
            </a:r>
            <a:r>
              <a:rPr lang="en-US" dirty="0"/>
              <a:t> </a:t>
            </a:r>
            <a:r>
              <a:rPr lang="en-US" dirty="0" err="1"/>
              <a:t>perempuan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pasien</a:t>
            </a:r>
            <a:r>
              <a:rPr lang="en-US" dirty="0"/>
              <a:t> yang </a:t>
            </a:r>
            <a:r>
              <a:rPr lang="en-US" dirty="0" err="1"/>
              <a:t>usianya</a:t>
            </a:r>
            <a:r>
              <a:rPr lang="en-US" dirty="0"/>
              <a:t> </a:t>
            </a:r>
            <a:r>
              <a:rPr lang="en-US" dirty="0" err="1"/>
              <a:t>melebihi</a:t>
            </a:r>
            <a:r>
              <a:rPr lang="en-US" dirty="0"/>
              <a:t> 89 </a:t>
            </a:r>
            <a:r>
              <a:rPr lang="en-US" dirty="0" err="1"/>
              <a:t>terdaftar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yang </a:t>
            </a:r>
            <a:r>
              <a:rPr lang="en-US" dirty="0" err="1"/>
              <a:t>berusia</a:t>
            </a:r>
            <a:r>
              <a:rPr lang="en-US" dirty="0"/>
              <a:t> "90</a:t>
            </a:r>
            <a:r>
              <a:rPr lang="en-US" dirty="0" smtClean="0"/>
              <a:t>".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072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900" y="2010040"/>
            <a:ext cx="7692559" cy="4543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142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Proses mining yang di </a:t>
            </a:r>
            <a:r>
              <a:rPr lang="en-US" dirty="0" err="1" smtClean="0"/>
              <a:t>gunakan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Proses dataset yang di </a:t>
            </a:r>
            <a:r>
              <a:rPr lang="en-US" dirty="0" err="1" smtClean="0"/>
              <a:t>gunakan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Classification </a:t>
            </a:r>
            <a:r>
              <a:rPr lang="en-US" dirty="0" err="1" smtClean="0"/>
              <a:t>tujuannya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mengetahui</a:t>
            </a:r>
            <a:r>
              <a:rPr lang="en-US" dirty="0" smtClean="0"/>
              <a:t> </a:t>
            </a:r>
            <a:r>
              <a:rPr lang="en-US" dirty="0" err="1" smtClean="0"/>
              <a:t>mana</a:t>
            </a:r>
            <a:r>
              <a:rPr lang="en-US" dirty="0" smtClean="0"/>
              <a:t> yang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pasien</a:t>
            </a:r>
            <a:r>
              <a:rPr lang="en-US" dirty="0" smtClean="0"/>
              <a:t> </a:t>
            </a:r>
            <a:r>
              <a:rPr lang="en-US" dirty="0" err="1" smtClean="0"/>
              <a:t>penyakit</a:t>
            </a:r>
            <a:r>
              <a:rPr lang="en-US" smtClean="0"/>
              <a:t> liver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742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hasil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7469" y="2193414"/>
            <a:ext cx="3442264" cy="3289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333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analisis</a:t>
            </a:r>
            <a:r>
              <a:rPr lang="en-US" dirty="0" smtClean="0"/>
              <a:t> </a:t>
            </a:r>
            <a:r>
              <a:rPr lang="en-US" dirty="0" smtClean="0"/>
              <a:t>data mining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3823827"/>
              </p:ext>
            </p:extLst>
          </p:nvPr>
        </p:nvGraphicFramePr>
        <p:xfrm>
          <a:off x="581025" y="2181225"/>
          <a:ext cx="1102995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4975"/>
                <a:gridCol w="551497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PASIEN PENYAKIT</a:t>
                      </a:r>
                      <a:r>
                        <a:rPr lang="en-US" baseline="0" dirty="0" smtClean="0"/>
                        <a:t> LIVER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BUKAN PASIEN PENYAKIT LIVER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2757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referensi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https://archive.ics.uci.edu/ml/datasets/ILPD+%28Indian+Liver+Patient+Dataset%29</a:t>
            </a:r>
          </a:p>
        </p:txBody>
      </p:sp>
    </p:spTree>
    <p:extLst>
      <p:ext uri="{BB962C8B-B14F-4D97-AF65-F5344CB8AC3E}">
        <p14:creationId xmlns:p14="http://schemas.microsoft.com/office/powerpoint/2010/main" val="3803571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57</TotalTime>
  <Words>127</Words>
  <Application>Microsoft Office PowerPoint</Application>
  <PresentationFormat>Widescreen</PresentationFormat>
  <Paragraphs>21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Gill Sans MT</vt:lpstr>
      <vt:lpstr>Wingdings 2</vt:lpstr>
      <vt:lpstr>Dividend</vt:lpstr>
      <vt:lpstr>Indian Liver Patient Dataset)</vt:lpstr>
      <vt:lpstr>PowerPoint Presentation</vt:lpstr>
      <vt:lpstr>Deskripsi data </vt:lpstr>
      <vt:lpstr>dataset</vt:lpstr>
      <vt:lpstr>Proses mining yang di gunakan </vt:lpstr>
      <vt:lpstr>hasil</vt:lpstr>
      <vt:lpstr>Hasil analisis data mining </vt:lpstr>
      <vt:lpstr>referensi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Poltekbatam</dc:creator>
  <cp:lastModifiedBy>Poltekbatam</cp:lastModifiedBy>
  <cp:revision>25</cp:revision>
  <dcterms:created xsi:type="dcterms:W3CDTF">2021-01-19T14:43:46Z</dcterms:created>
  <dcterms:modified xsi:type="dcterms:W3CDTF">2021-01-19T15:50:48Z</dcterms:modified>
</cp:coreProperties>
</file>