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9:37:20.7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2648 24575,'393'-359'0,"-84"88"0,-217 181 0,99-124 0,-52 46 0,169-156 0,-210 227 0,-4-5 0,87-122 0,36-47 0,-148 189 0,179-191 0,-227 250 0,-1-2 0,18-30 0,-37 54 0,0 0 0,-1 0 0,1-1 0,0 1 0,0 0 0,-1-1 0,1 1 0,-1 0 0,1-1 0,-1 1 0,1-1 0,-1 1 0,0-1 0,0 1 0,0 0 0,0-1 0,0 1 0,0-1 0,0 1 0,0-1 0,-1 1 0,1-1 0,0 1 0,-1-1 0,1 1 0,-1 0 0,0-1 0,1 1 0,-1 0 0,0 0 0,0-1 0,0 1 0,0 0 0,0 0 0,0 0 0,0 0 0,0 0 0,0 0 0,-1 1 0,1-1 0,0 0 0,-1 0 0,1 1 0,0-1 0,-1 1 0,-1-1 0,-7-2 0,-1 0 0,1 1 0,0 0 0,-1 0 0,-12 1 0,-57 3 0,61 0 0,0-1 0,1-1 0,-21-3 0,103 5 0,-20-2 0,-23 0-484,-1 1-1,1 1 1,0 1-1,0 1 0,-1 1 1,34 13-1,-48-16 360,0 1-1,0 0 0,-1 0 1,1 1-1,-1-1 0,0 1 1,0 1-1,0-1 1,-1 0-1,1 1 0,-1 0 1,0 0-1,0 0 0,-1 1 1,0-1-1,0 1 1,0 0-1,0 0 0,-1 0 1,0 0-1,0 0 0,-1 1 1,0-1-1,0 1 1,0-1-1,-1 7 0,-8 72-108,5-62-939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9:38:09.8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1893 24575,'35'-1'0,"0"-2"0,0-1 0,0-2 0,-1-1 0,0-1 0,0-2 0,-1-2 0,-1-1 0,0-1 0,34-21 0,227-138 0,-205 122 0,79-53 0,-117 70 0,-17 12 0,-2-1 0,0-1 0,-1-2 0,29-33 0,-37 36 0,47-41 0,-44 43 0,42-46 0,-38 35 0,39-32 0,18-21 0,74-72 0,-78 81 0,-56 51 0,-10 11 0,-1 0 0,-1-1 0,0 0 0,-1-1 0,16-27 0,57-118 0,-73 139 0,2 0 0,20-21 0,-21 25 0,0 0 0,-1 0 0,17-32 0,-13 19-73,2 0 1,30-39-1,-26 39-1074,-11 13-5679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9:38:11.8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108 141 24575,'2'0'0,"0"-1"0,-1 0 0,1 0 0,0 0 0,-1 0 0,1 0 0,0 0 0,-1 0 0,1-1 0,-1 1 0,0 0 0,1-1 0,-1 1 0,0-1 0,0 0 0,1-1 0,4-6 0,91-97 0,-90 103 0,-18 19 0,-23 25 0,5-9 0,-1 3 0,-2-2 0,-47 38 0,76-70 0,1 1 0,-1 0 0,1 0 0,-1 0 0,1 0 0,0 0 0,0 1 0,0-1 0,0 1 0,0-1 0,-2 5 0,4-6 0,0-1 0,0 1 0,0 0 0,0-1 0,0 1 0,0 0 0,0-1 0,0 1 0,0 0 0,1-1 0,-1 1 0,0-1 0,0 1 0,0 0 0,1-1 0,-1 1 0,0-1 0,1 1 0,-1-1 0,0 1 0,2 0 0,20 13 0,8-3 30,1 0 0,0-3 0,59 10 0,99-3-1515,-151-14-5341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9:38:22.9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24575,'582'13'0,"-51"0"0,297 3 0,791-3 0,-1014-16 0,1613 3 0,-2007-14 0,2 0 0,1087 15-1365,-1273-1-5461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9:38:25.4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1 219 24575,'0'-2'0,"1"-1"0,-1 0 0,1 1 0,0-1 0,0 0 0,0 1 0,0-1 0,0 1 0,1-1 0,-1 1 0,1 0 0,0 0 0,2-3 0,28-27 0,-26 27 0,32-30 0,2-2 0,49-36 0,-100 82 0,0-1 0,-16 17 0,22-20 0,0 0 0,1 1 0,0-1 0,0 1 0,0 0 0,1 0 0,0 0 0,0 0 0,0 1 0,-2 9 0,3-6 8,1 1-1,0 0 1,1 0-1,0 0 1,1-1-1,0 1 1,1 0-1,0-1 1,0 1-1,1-1 1,1 0-1,0 0 1,0 0-1,1 0 1,11 17-1,-9-16-113,1-1 0,0 0 0,1 0 0,-1 0 0,2-1 0,0-1-1,0 0 1,0 0 0,1-1 0,0 0 0,0-1 0,1 0 0,13 4 0,-9-5-6720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9:38:30.3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24575,'5'4'0,"5"3"0,1 3 0,4 0 0,-1 3 0,1 0 0,3-3 0,2-8 0,3-8 0,-3-3-8191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9:38:31.2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1 163 24575,'0'-5'0,"4"-5"0,6-6 0,6-5 0,5 2 0,3 0 0,1-2 0,2 3 0,-5 0 0,-1 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9:38:31.9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24575,'0'4'0,"0"7"0,4 1 0,6 2 0,2 4 0,3 3 0,-2 3 0,3 0 0,1-2 0,-1-1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9:38:34.1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0 331 24575,'0'-9'0,"5"-12"0,5-6 0,1-8 0,4-2 0,-2 0 0,2 3 0,-1 3 0,1 1 0,-2 3 0,1 5 0,-2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9:38:34.8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24575,'5'0'0,"5"4"0,15 2 0,7 0 0,7 2 0,2 1 0,-3-1 0,-2-3 0,-4-1 0,-2-2 0,-7-1-8191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9:38:37.5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24575,'0'5'0,"0"5"0,0 6 0,0 5 0,0 2 0,0 3 0,0 1 0,0 0 0,0 0 0,0 0 0,0-1 0,0 0 0,0 1 0,0-1 0,0-5-8191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9:37:24.2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24575,'13'12'0,"1"-1"0,0-1 0,0 0 0,2-1 0,16 7 0,4 4 0,321 199 0,-176-105 0,-29-9 0,35 21 0,188 48 0,-176-88 0,50 15 0,-5-3 0,-149-60 0,138 35 0,-50-18 0,-1 20 0,-129-54 0,90 48 0,-57-26 0,-64-29 0,-19-11 0,1-1 0,-1 0 0,0 0 0,1 0 0,0 0 0,-1 0 0,1-1 0,0 1 0,4 0 0,-7-2 0,1 0 0,-1-1 0,0 1 0,0-1 0,-1 1 0,1-1 0,0 1 0,0-1 0,0 1 0,0-1 0,0 0 0,0 1 0,-1-1 0,1 0 0,0 0 0,-1 0 0,1 1 0,0-1 0,-1 0 0,1 0 0,-1 0 0,0 0 0,1 0 0,-1 0 0,0 0 0,1 0 0,-1 0 0,0 0 0,0 0 0,0 0 0,0-1 0,0 1 0,0-1 0,0-43 0,0 43 0,-5-35 0,-1 1 0,-2-1 0,-1 2 0,-27-67 0,18 69 0,18 33 0,0 0 0,0 0 0,0 0 0,0 0 0,0 0 0,0 0 0,0 0 0,0 0 0,0 0 0,0 0 0,0 0 0,0 1 0,-1-1 0,1 0 0,0 0 0,0 0 0,0 0 0,0 0 0,0 0 0,0 0 0,0 0 0,0 0 0,0 0 0,0 0 0,0 0 0,0 0 0,0 0 0,0 0 0,-1 0 0,1 0 0,0 0 0,0 0 0,0 0 0,0 0 0,0 0 0,0 0 0,0 0 0,0 0 0,0 0 0,0 0 0,0 0 0,0 0 0,0 0 0,0 0 0,-1-1 0,9 22 0,74 159 0,-81-178 0,0 0 0,0 0 0,0 1 0,-1-1 0,1 0 0,-1 1 0,0-1 0,1 0 0,-1 1 0,0-1 0,0 1 0,0-1 0,-1 0 0,1 1 0,-1-1 0,1 0 0,-1 1 0,0-1 0,0 0 0,0 0 0,0 0 0,0 1 0,0-1 0,0 0 0,-1-1 0,1 1 0,-1 0 0,0 0 0,1-1 0,-1 1 0,-4 2 0,-5 3 0,-1 0 0,0-1 0,-1 0 0,-21 7 0,3-2 0,3 2-1365,3-1-5461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9:38:38.6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24575,'4'0'0,"2"5"0,5 1 0,8 0 0,6-1 0,-2 2 0,0 1 0,1-1 0,-4 2 0,-1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9:45:10.5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24575,'0'31'-8191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9:46:40.9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5365 24575,'0'-60'0,"4"-165"0,0 173 0,2-1 0,17-67 0,106-327 0,-42 153 0,43-179 0,-97 368 0,75-164 0,74-88 0,-108 227 0,6 4 0,161-196 0,-178 248 0,351-409 0,-119 186 0,-152 160 0,266-224 0,-306 284 0,3 5 0,4 4 0,2 5 0,213-85 0,-221 108 0,124-40 0,-141 54 0,72-18 0,-122 34 0,53-21 0,-85 29 0,-4 2 0,-1 0 0,1 0 0,0-1 0,0 1 0,-1 0 0,1-1 0,0 1 0,-1 0 0,1-1 0,0 1 0,-1-1 0,1 1 0,-1-1 0,1 1 0,-1-1 0,1 1 0,-1-1 0,1 0 0,-1 1 0,1-1 0,-1 0 0,0 0 0,1 1 0,-1-1 0,0 0 0,0 1 0,0-1 0,1 0 0,-1 0 0,0 0 0,0 1 0,0-1 0,0-1 0,-1 0 0,0-1 0,0 1 0,0 0 0,0-1 0,-1 1 0,1 0 0,0 0 0,-1 0 0,0 0 0,-3-3 0,-6-5 0,0 0 0,-25-16 0,-12-2 0,-1 3 0,-83-32 0,-109-22 0,166 56 0,31 11 0,32 11 0,9 4 0,17 10 0,30 16 0,1-1 0,1-3 0,1-2 0,64 22 0,93 46 0,-175-73 0,0 1 0,-2 2 0,29 27 0,-5-4 0,-49-42 0,0 0 0,0-1 0,0 1 0,0 0 0,0 0 0,0 0 0,-1 0 0,1 0 0,-1 0 0,1 1 0,-1-1 0,0 0 0,0 1 0,0-1 0,0 1 0,-1-1 0,1 1 0,-1-1 0,1 1 0,-1 4 0,-1-2 0,0 1 0,0-1 0,-1-1 0,1 1 0,-1 0 0,0 0 0,-1-1 0,1 1 0,-6 7 0,-315 525-979,306-508 593,6-9-6440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9:47:18.2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4223 24575,'0'1'0,"1"0"0,-1 0 0,0 0 0,0 0 0,1 0 0,-1 0 0,1 0 0,-1 0 0,1 0 0,-1 0 0,1-1 0,0 1 0,-1 0 0,1 0 0,0-1 0,0 1 0,0 0 0,-1-1 0,1 1 0,0 0 0,0-1 0,0 1 0,0-1 0,0 0 0,0 1 0,0-1 0,0 0 0,0 0 0,0 1 0,0-1 0,0 0 0,1 0 0,-1 0 0,0 0 0,0 0 0,0-1 0,2 1 0,3-1 0,0 1 0,0-1 0,0-1 0,0 1 0,8-4 0,50-27 0,84-55 0,-36 18 0,64-28 0,-4 3 0,189-136 0,123-143 0,-29-41 0,-229 187 0,88-92 0,-258 261 0,-3-2 0,84-123 0,104-204 0,-195 305 0,43-107 0,-57 115 0,0 4 0,-4-1 0,26-103 0,-9-53 0,7-32 0,-32 144 0,-17 83 0,2 0 0,14-44 0,-13 60 0,-1-1 0,-1-1 0,0 1 0,-1-1 0,-1 1 0,0-33 0,-2 48 0,0 0 0,0 0 0,-1 0 0,1 0 0,-1 0 0,1 0 0,-1 1 0,0-1 0,0 0 0,0 0 0,0 0 0,0 1 0,0-1 0,0 0 0,0 1 0,-1-1 0,1 1 0,-1-1 0,-2-1 0,1 1 0,0 1 0,-1-1 0,1 1 0,-1-1 0,1 1 0,-1 0 0,1 1 0,-1-1 0,1 1 0,-6-1 0,-4 1 0,1 1 0,-1 0 0,1 1 0,-1 0 0,-16 6 0,-113 45 0,142-53 0,-1 0 0,1 0 0,0 0 0,0 0 0,-1 0 0,1 0 0,0 0 0,-1 1 0,1-1 0,0 0 0,0 0 0,-1 0 0,1 0 0,0 0 0,0 0 0,-1 0 0,1 1 0,0-1 0,0 0 0,0 0 0,-1 0 0,1 0 0,0 1 0,0-1 0,0 0 0,-1 0 0,1 1 0,0-1 0,0 0 0,0 0 0,0 1 0,0-1 0,0 0 0,0 0 0,0 1 0,0-1 0,0 0 0,0 0 0,0 1 0,0-1 0,0 1 0,13 1 0,23-4 0,164-44 0,-196 45 0,1 1 0,-1 0 0,0 0 0,0 0 0,1 1 0,-1-1 0,0 1 0,0 0 0,0 0 0,0 0 0,0 1 0,0 0 0,0-1 0,0 1 0,0 1 0,-1-1 0,1 0 0,-1 1 0,0 0 0,0 0 0,0 0 0,0 0 0,0 0 0,3 7 0,5 7 0,-1 1 0,0 0 0,13 38 0,-13-31 0,20 56-1365,-19-48-5461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9:51:13.1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3140 24575,'13'-1'0,"1"-1"0,-1 0 0,0-2 0,-1 1 0,1-1 0,-1-1 0,1 0 0,20-13 0,4 0 0,79-32 0,124-35 0,128-17 0,-169 48 0,-29 8 0,838-257 0,-889 263 0,351-141 0,-98 14 0,-186 96 0,-122 49 0,104-50 0,-60 19 0,-54 28 0,53-33 0,-12 3 0,130-52 0,-89 45 0,5 8 0,-101 40 0,1-1 0,53-28 0,-50 20 0,2 2 0,76-23 0,-67 26 0,-1-4 0,78-45 0,-24 12 0,-35 23 0,107-57 0,-119 47 0,-2-3 0,87-87 0,-117 105 0,28-29 0,95-122 0,-94 107 0,22-30 0,-67 84 0,1 0 0,18-17 0,-17 18 0,0 0 0,17-25 0,-12 11 0,79-115 0,-98 145 0,-1-1 0,1 1 0,-1-1 0,1 1 0,-1-1 0,1 0 0,-1 1 0,1-1 0,-1 0 0,0 1 0,1-1 0,-1 0 0,0 0 0,0 1 0,1-1 0,-1 0 0,0 0 0,0 1 0,0-1 0,0 0 0,0 0 0,0 0 0,0 1 0,0-1 0,0 0 0,-1 0 0,1 1 0,0-1 0,0 0 0,-1 0 0,1 1 0,0-1 0,-1 0 0,1 1 0,-1-1 0,1 1 0,-1-1 0,1 0 0,-1 1 0,1-1 0,-1 1 0,-1-1 0,-2-1 0,0 0 0,0 0 0,-1 0 0,1 1 0,-1-1 0,-7 0 0,-62-8 0,0 4 0,-120 5 0,117 1 0,-127 2 0,429 19 0,99-15 0,-320-6 0,0 0 0,-1 0 0,1 0 0,0 1 0,0-1 0,0 1 0,-1 0 0,1 0 0,0 0 0,-1 0 0,1 1 0,4 2 0,-5-2 0,-1 0 0,0 0 0,-1 1 0,1-1 0,0 0 0,-1 1 0,1-1 0,-1 1 0,1 0 0,-1-1 0,0 1 0,0 0 0,-1 0 0,1-1 0,-1 1 0,1 0 0,-1 5 0,3 129 0,-2-16 0,2-71 0,12 121 0,-10-138 0,1 0 0,1-1 0,14 36 0,-11-44-1365,1-4-5461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9:51:27.5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1637 28 24575,'-13'-1'0,"1"0"0,-1-1 0,-20-6 0,-23-3 0,-262 6 0,180 8 0,47-2 0,0 4 0,-100 19 0,106-12 0,-48 12 0,116-20 0,0 1 0,0 1 0,1 1 0,0 0 0,-27 18 0,-21 18 0,2 4 0,-88 85 0,144-125 0,0 0 0,0 1 0,1 0 0,0 0 0,0 0 0,1 1 0,0-1 0,1 1 0,-1 0 0,2 0 0,-1 1 0,-1 17 0,2 1 0,0-1 0,2 1 0,4 31 0,-2-51 0,-1-1 0,1 1 0,1-1 0,-1 1 0,1-1 0,1 0 0,-1 0 0,1 0 0,0 0 0,1-1 0,-1 1 0,1-1 0,1 0 0,-1-1 0,1 1 0,0-1 0,11 7 0,5 3 0,0-2 0,2 0 0,46 18 0,58 16 0,2-5 0,210 38 0,-170-54 0,279 8 0,-52-23 0,257 3 0,-437-12 0,239-5 0,-191-22 0,-35 3 0,-187 19 0,41 0 0,109-21 0,-180 21 0,-1-1 0,1 0 0,-1-1 0,-1 0 0,1-1 0,-1 0 0,0-1 0,0 0 0,-1-1 0,1 0 0,-2-1 0,0 0 0,0 0 0,0-1 0,10-16 0,-8 6 0,-1 0 0,-1-2 0,-1 1 0,0-1 0,-2 0 0,0 0 0,-2-1 0,-1 0 0,0 0 0,-2 1 0,-1-29 0,0 30 0,-2 0 0,0 1 0,-1-1 0,-7-25 0,6 35 0,0-1 0,-1 1 0,0 0 0,0 1 0,-1 0 0,-1 0 0,0 0 0,-15-17 0,8 12 0,0 0 0,-1 0 0,0 2 0,-1 0 0,0 1 0,-1 0 0,-1 1 0,-28-13 0,-17 1 0,-100-24 0,-71 0 0,83 17 0,82 16 0,-94-19 0,100 28 0,-125 4 0,83 4 0,-730-3 0,810 1 0,0 1 0,-29 7 0,25-3 0,-33 1 0,-179-6 40,133-2-1445,86 1-5421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12:23:13.9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6448 3358 24575,'-17'-231'0,"7"131"0,-17-87 0,5 50 0,16 99 0,-2 0 0,-2 0 0,-15-39 0,-52-107 0,39 98 0,15 35 0,-1 2 0,-63-91 0,-8-18 0,91 152 0,-24-35 0,-2 1 0,-1 1 0,-39-35 0,40 42 0,22 24 0,1 0 0,-2 0 0,1 1 0,-15-11 0,-5 1 0,-73-47 0,-189-86 0,153 99 0,-20-12 0,113 47 0,-25-11 0,29 10 0,-67-18 0,-77-4 0,-100-27 0,-193-62 0,250 79 0,-231-43 0,169 57 0,56 0 0,14 1 0,12-5 0,87 12 0,-74-14 0,-192-29 0,288 60 0,-76-10 0,91 12 0,-147 3 0,37 4 0,53-8 0,-149-3 0,260 12 0,-34-5 0,55 4 0,1 0 0,-1 0 0,1-1 0,0 0 0,-1-1 0,1 0 0,0 0 0,1 0 0,-13-8 0,17 9 0,1 1 0,-1 0 0,0-1 0,1 0 0,-1 1 0,1-1 0,-1 0 0,1 0 0,0 0 0,0 0 0,0 0 0,0 0 0,0 0 0,1 0 0,-1 0 0,0 0 0,1-1 0,0 1 0,-1 0 0,1-5 0,1 3 0,-1 0 0,1-1 0,0 1 0,1 0 0,-1 0 0,1 0 0,0 0 0,0 0 0,0 0 0,3-4 0,4-4 0,0 1 0,1 0 0,1 0 0,-1 1 0,19-13 0,23-10 0,2 2 0,58-24 0,-19 9 0,-91 45 0,25-14 0,-26 15 0,0-1 0,0 1 0,0-1 0,0 1 0,0-1 0,-1 0 0,1 1 0,0-1 0,0 0 0,0 1 0,-1-1 0,1 0 0,0 0 0,-1 0 0,1 0 0,-1 1 0,1-1 0,0-2 0,-16 8 0,-220 86 0,84-35 0,144-53 0,-8 2 0,1 1 0,0 1 0,-17 11 0,27-16 0,1 0 0,0 1 0,0 0 0,0 0 0,0 0 0,0 0 0,0 0 0,1 1 0,0-1 0,-1 1 0,1-1 0,1 1 0,-1 0 0,0 0 0,1 0 0,-2 7 0,2 0 0,0 0 0,1 0 0,0 0 0,1 0 0,0 0 0,1 0 0,0 0 0,1 0 0,0 0 0,0-1 0,1 1 0,8 13 0,8 14 0,49 65 0,-53-79 0,66 77 134,-18-25-1633,-52-59-5327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12:28:05.8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2517 24575,'0'1'0,"0"0"0,0 0 0,1 0 0,-1 0 0,0 0 0,1 0 0,-1 0 0,1 0 0,0-1 0,-1 1 0,1 0 0,0 0 0,-1-1 0,1 1 0,0 0 0,0-1 0,-1 1 0,1-1 0,0 1 0,0-1 0,0 1 0,0-1 0,0 1 0,0-1 0,0 0 0,0 0 0,1 1 0,33 4 0,-32-5 0,92 9 0,161 10 0,708-15 0,-531-6 0,-384 2 0,1-3 0,-1-2 0,0-1 0,50-15 0,-45 10 0,91-8 0,-41 7 0,521-63 0,-93-5 0,-31 2 0,52 0 0,-471 59 0,0-3 0,132-56 0,-22 7 0,266-43 0,-261 71 0,-143 28 0,95-41 0,-15 5 0,323-90 0,-262 70 0,-12 3 0,31 17 0,-127 33 0,121-42 0,-123 33 0,139-25 0,-63 17 0,18-15 0,-1-7 0,177-85 0,-321 127 0,318-153 0,-219 103 0,194-66 0,-83 38 0,-211 77 0,-2-1 0,0-1 0,33-26 0,23-15 0,269-164 0,-355 222 0,37-27 0,-38 27 0,1 0 0,0 0 0,0 0 0,0 0 0,-1 0 0,1 0 0,0 0 0,-1 0 0,1 0 0,-1 0 0,1 0 0,-1 0 0,0-1 0,1-1 0,-1 3 0,-1-1 0,1 0 0,0 1 0,0-1 0,0 0 0,-1 1 0,1-1 0,0 1 0,-1-1 0,1 0 0,-1 1 0,1-1 0,-1 1 0,1-1 0,-1 1 0,1 0 0,-1-1 0,1 1 0,-1-1 0,1 1 0,-1 0 0,0-1 0,1 1 0,-1 0 0,0 0 0,1 0 0,-2-1 0,-17-2 0,1 0 0,-1 1 0,0 0 0,0 2 0,-35 3 0,8-1 0,-57 0 0,88-6 0,19-2 0,24-4 0,0 6 0,1 0 0,41 2 0,-61 2 0,0 1 0,0-1 0,0 2 0,0-1 0,-1 1 0,1 1 0,0-1 0,-1 1 0,1 1 0,-1 0 0,0 0 0,7 6 0,-11-8 0,-1 1 0,-1 0 0,1 1 0,0-1 0,-1 0 0,1 1 0,-1-1 0,0 1 0,0 0 0,-1 0 0,1 0 0,-1 0 0,0 0 0,0 0 0,0 0 0,-1 0 0,1 0 0,-1 0 0,0 1 0,0-1 0,0 0 0,-1 0 0,1 0 0,-3 6 0,-2 9 0,-1 1 0,0-1 0,-17 31 0,17-37 0,-1 2 0,-2 3 0,0 1 0,1 1 0,1-1 0,1 2 0,-7 36 0,10-9-1365,1-3-5461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12:28:13.1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6702 1 24575,'2'2'0,"0"0"0,0 0 0,0 1 0,0-1 0,0 1 0,-1-1 0,1 1 0,-1 0 0,0-1 0,1 1 0,-1 0 0,1 6 0,2 0 0,14 40 0,-2 1 0,16 82 0,5 105 0,-3 311 0,-36-504 0,-1 0 0,-3 0 0,-1 0 0,-14 46 0,-64 163 0,76-228 0,-100 247 0,-12-6 0,-266 428 0,198-433 0,-19-19 0,98-117 0,-123 112 0,108-115 0,-96 140 0,120-136 0,-61 44 0,118-133 0,-2-2 0,-2-1 0,-1-3 0,-61 29 0,-28 17 0,42-22 0,-34 21 0,-208 109 0,198-115 0,-101 46 0,-81 43 0,48 1 0,-155 64 0,407-212 0,0 1 0,-28 22 0,31-21 0,-1 0 0,-28 13 0,-176 60 0,43-19 0,-209 77 0,162-57 0,-131 8 0,-6-24 0,343-68 0,-192 46 0,185-43 0,-39 13 0,16-3 0,50-17 0,0 1 0,0 0 0,-1 0 0,1-1 0,-1 1 0,1-1 0,0 0 0,-1 0 0,1 0 0,-1 0 0,1 0 0,-1 0 0,1 0 0,0-1 0,-1 0 0,1 1 0,0-1 0,-3-1 0,5 1 0,0 1 0,0-1 0,0 1 0,0-1 0,0 1 0,0-1 0,0 1 0,0-1 0,0 1 0,0-1 0,0 1 0,0-1 0,0 1 0,0-1 0,1 1 0,-1-1 0,0 1 0,0 0 0,1-1 0,-1 1 0,0-1 0,1 1 0,-1 0 0,0-1 0,1 1 0,-1 0 0,1-1 0,14-12 0,-12 10 0,189-174 0,-156 136 0,-37 37 0,-7 5 0,-11 8 0,-11 7 0,1 2 0,0 1 0,-36 33 0,61-49 0,1 0 0,0 0 0,0 0 0,0 1 0,1-1 0,-1 1 0,1 0 0,0-1 0,0 1 0,0 0 0,0 0 0,1 1 0,-1-1 0,1 0 0,0 1 0,1-1 0,-1 0 0,1 1 0,0 6 0,1-6 0,0 0 0,0-1 0,0 1 0,1 0 0,0 0 0,0-1 0,0 1 0,1-1 0,-1 0 0,1 1 0,0-1 0,0-1 0,1 1 0,-1 0 0,1-1 0,7 6 0,24 15 0,1-2 0,1-1 0,67 26 0,-14-6 0,-58-26-1365,-3-3-5461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12:30:25.1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6472 24575,'36'1'0,"20"0"0,0-2 0,0-2 0,0-3 0,67-16 0,-58 2 0,104-46 0,55-45 0,-206 102 0,25-16 0,73-57 0,-32 22 0,28-21 0,142-132 0,83-116 0,-289 281 0,-2-5 0,-2-2 0,-2-1 0,41-76 0,-28 45 0,-41 66 0,388-617 0,-348 537 0,69-183 0,-91 205 0,155-380 0,-165 396 0,-2 0 0,-3-1 0,11-83 0,7-197 0,-34 335 0,7-93 0,10-210 0,-5 38 0,0-21 0,-20 122 0,4 144 0,-2 0 0,-1 1 0,-18-54 0,-25-45 0,-87-266 0,120 344 0,-2 0 0,-36-67 0,35 76 0,-29-69 0,28 59 0,-3 1 0,-51-83 0,42 88-273,-2 1 0,-2 1 0,-1 2 0,-79-64 0,73 72-6553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9:37:25.8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240 0 24575,'5'5'0,"1"5"0,-5 1 0,-7-1 0,-11-2 0,-3 1 0,-2 0 0,-2-2 0,-1-2 0,-1-2 0,-1 3 0,1 0 0,-5 0 0,4-2-8191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12:30:28.2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1 262 24575,'9'0'0,"7"0"0,5-4 0,4-2 0,7-4 0,1-5 0,5-4 0,0-3 0,-3-3 0,-6-1 0,-4-1 0,-2 0 0,-5-4 0,-1 3 0,-3 6-8191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12:30:28.9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24575,'0'5'0,"4"1"0,6 4 0,11 5 0,9 4 0,10 3 0,1 3 0,-1-4 0,-7 0 0,-6-4 0,-2-1 0,3-2 0,14 0 0,9 2 0,1-1 0,-5-3 0,-10-4-8191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12:30:30.6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24575,'0'4'0,"0"7"0,0 4 0,0 10 0,0 5 0,0 1 0,0 0 0,0 4 0,0 0 0,0-2 0,0-6-8191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12:30:31.3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1 101 24575,'0'-4'0,"4"-2"0,6-4 0,11 0 0,9-4 0,5 2 0,1 2 0,-2-2 0,3 2 0,-1 2 0,-6 3-8191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12:33:18.7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4473 0 24575,'1'103'0,"-6"156"0,2-220 0,-2-1 0,-2 1 0,-1-1 0,-23 61 0,-37 53 0,-137 225 0,145-275 0,-22 26 0,-161 193 0,111-154 0,-109 154 0,172-235 0,-3-3 0,-130 114 0,47-47 0,-17 15 0,137-135 0,-2-1 0,-2-2 0,-44 24 0,-200 119 0,193-117 0,-115 48 0,88-45 0,-79 30 0,155-70 0,-60 16 0,59-20 0,-65 27 0,-98 43 0,52-22 0,-138 61 0,-86 12 0,186-72 0,88-17 0,103-44 0,-1 1 0,1-1 0,-1 0 0,0 1 0,1-1 0,-1 0 0,0 1 0,1-1 0,-1 0 0,0 0 0,0 1 0,1-1 0,-1 0 0,0 0 0,0 0 0,1 0 0,-1 0 0,0 0 0,0 0 0,1 0 0,-1-1 0,0 1 0,0 0 0,0 0 0,8-15 0,26-20 0,-32 34 0,121-110 0,-62 59 0,84-94 0,-119 117 0,-3 4 0,-17 20 0,-8 7 0,-170 143 0,71-63 0,90-73 0,0 1 0,1 0 0,1 0 0,0 2 0,0-1 0,1 1 0,-12 20 0,21-31 0,-1 0 0,1 0 0,0 0 0,0 0 0,-1 1 0,1-1 0,0 0 0,0 0 0,0 0 0,0 0 0,0 0 0,0 0 0,1 0 0,-1 0 0,0 0 0,1 0 0,-1 1 0,0-1 0,1 0 0,-1 0 0,1-1 0,0 3 0,2-1 0,-1 1 0,0-1 0,0 0 0,1 0 0,-1 0 0,1 0 0,5 3 0,4 1 0,0-1 0,23 7 0,-33-11 0,48 12 0,-34-9 0,0 0 0,0 1 0,0 1 0,-1 0 0,22 13 0,49 31 67,32 21-1499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12:33:47.5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6538 24575,'434'-33'0,"-348"23"0,872-156-731,-9-72 331,-893 223 469,619-153-22,-431 109 791,809-188-661,-511 133-177,-181 41 0,245-40 0,31-7 0,-219 6 0,-108 25 0,29 6 0,124-33 0,-189 24 0,-53 15 0,-113 44 0,449-149 0,-34-43 0,-196 79 0,152-78 0,12-34 0,219-129 0,-298 148 0,-152 92 0,-26-6 0,-85 52 0,166-136 0,-20-27 0,29-23 0,-310 275 0,455-359 0,-294 242 0,-7-8 0,269-281 0,-388 363 0,107-122 0,-116 128 0,56-95 0,-75 109 0,-11 21 0,-1 0 0,-1 0 0,0-1 0,-2 0 0,1-1 0,4-16 0,-11 30 0,0 1 0,0 0 0,0 0 0,0-1 0,1 1 0,-2 0 0,1-1 0,0 1 0,0 0 0,0 0 0,0-1 0,-1 1 0,1 0 0,-1 0 0,1 0 0,-1-1 0,1 1 0,-1 0 0,0 0 0,0 0 0,1 0 0,-1 0 0,0 0 0,0 0 0,0 1 0,0-1 0,0 0 0,0 0 0,0 1 0,0-1 0,0 0 0,-1 1 0,1-1 0,0 1 0,0 0 0,-1-1 0,1 1 0,0 0 0,0 0 0,-1 0 0,1 0 0,0 0 0,-2 0 0,-6 0 0,0 0 0,0 1 0,0 0 0,0 1 0,-9 2 0,-65 24 0,-142 67 0,121-48 0,22-11 0,-95 43 0,149-62 0,27-16 0,4-2 0,13-6 0,24-14 0,129-67 0,-109 60 0,-1-2 0,98-70 0,-149 94 0,7-7 0,1 1 0,1 1 0,22-12 0,-34 21 0,1-1 0,-1 1 0,1 0 0,-1 1 0,1-1 0,0 1 0,0 1 0,0-1 0,0 1 0,0 0 0,0 0 0,-1 0 0,1 1 0,0 0 0,9 3 0,-12-3 0,0 0 0,0 0 0,0 1 0,0 0 0,-1 0 0,1 0 0,0 0 0,-1 0 0,1 0 0,-1 0 0,0 1 0,0 0 0,0-1 0,0 1 0,0 0 0,0 0 0,2 6 0,1 4 0,-1 0 0,0 0 0,1 15 0,-3-21 0,17 118-455,-5 1 0,-3 191 0,-11-261-6371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12:33:50.6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2880 1 24575,'46'89'0,"-4"2"0,-4 2 0,35 135 0,-59-172 0,-3 0 0,-2 1 0,-3 1 0,-2-1 0,-3 1 0,-3 0 0,-11 76 0,-82 283 0,-34-10 0,68-221 0,-193 481 0,97-258 0,104-266 0,-223 511 0,232-555 0,-50 94 0,-188 285 0,218-388 0,-128 137 0,139-168 0,-165 154 0,55-59 0,79-68 0,-4-3 0,-188 136 0,179-155 0,-224 137 0,318-200 0,-8 5 0,0 0 0,-1-1 0,-16 5 0,26-10 0,0 1 0,0-1 0,0 1 0,-1-1 0,1 0 0,0 0 0,0 0 0,0 0 0,0 0 0,0-1 0,0 1 0,-3-2 0,4 2 0,0-1 0,0 1 0,0-1 0,1 0 0,-1 1 0,0-1 0,0 0 0,1 0 0,-1 1 0,0-1 0,1 0 0,-1 0 0,1 0 0,-1 0 0,1 0 0,0 0 0,-1 0 0,1 0 0,0 0 0,0 0 0,-1 0 0,1 0 0,0 0 0,0 0 0,0 0 0,1-2 0,1-10 0,0-1 0,1 1 0,1-1 0,0 1 0,1 0 0,1 0 0,12-20 0,-6 8 0,32-66 0,82-126 0,-125 215 0,0 1 0,0-1 0,0 1 0,0-1 0,0 1 0,0 0 0,0-1 0,1 1 0,-1 0 0,0 0 0,1 0 0,-1 0 0,1 0 0,2 0 0,-3 1 0,-1 0 0,1 0 0,-1 0 0,1 0 0,-1 0 0,1 0 0,-1 0 0,1 0 0,-1 1 0,1-1 0,-1 0 0,1 0 0,-1 0 0,0 1 0,1-1 0,-1 0 0,1 1 0,-1-1 0,0 1 0,1-1 0,-1 0 0,0 1 0,1-1 0,-1 1 0,0-1 0,1 1 0,-1-1 0,0 1 0,0 0 0,2 5 0,0 1 0,-1 0 0,1-1 0,-2 1 0,1 10 0,-1 8 0,-1-1 0,-1 0 0,-2 0 0,0 0 0,-1 0 0,-15 40 0,-69 128 0,60-134 0,24-49 0,1 0 0,0-1 0,0 0 0,0 1 0,-3 15 0,7-23 0,0 0 0,-1 0 0,1 0 0,0 0 0,0 1 0,0-1 0,0 0 0,0 0 0,0 0 0,0 0 0,0 0 0,1 0 0,-1 1 0,0-1 0,1 0 0,-1 0 0,1 0 0,-1 0 0,1 0 0,-1 0 0,1 0 0,0-1 0,-1 1 0,1 0 0,0 0 0,0 0 0,0-1 0,-1 1 0,1 0 0,0-1 0,0 1 0,0-1 0,0 1 0,0-1 0,0 1 0,0-1 0,1 0 0,-1 1 0,0-1 0,0 0 0,0 0 0,0 0 0,0 0 0,0 0 0,1 0 0,0-1 0,20 0 0,-1-2 0,1 0 0,-1-2 0,36-12 0,-31 9 0,0 1 0,0 1 0,29-3 0,190-6-1365,-196 10-5461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12:36:58.9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4947 24575,'48'-43'0,"92"-65"0,-70 56 0,144-112 0,343-343 0,-462 413 0,121-93 0,122-67 0,-148 114 0,478-312 0,28 46 0,-336 197 0,85-47 0,18 37 0,12-16 0,-298 139 0,-46 20 0,-76 42 0,1 3 0,67-26 0,-18 18 0,-26 11 0,149-75 0,-134 49 0,2 5 0,117-43 0,216-69 0,-285 108 0,-44 14 0,0 5 0,148-30 0,451-100 0,-656 150 0,-21 6 0,1 1 0,41-7 0,128-11 0,84-13 0,-271 37 0,7 0 0,1-1 0,-1-1 0,1 0 0,-1-1 0,0 0 0,-1-1 0,20-11 0,-30 16 0,0-1 0,1 0 0,-1 0 0,0 0 0,0 0 0,0 0 0,0-1 0,-1 1 0,1 0 0,0 0 0,0-1 0,-1 1 0,1 0 0,-1-1 0,1 1 0,-1-1 0,1 1 0,-1-1 0,0 1 0,0-1 0,0 1 0,0 0 0,0-1 0,0 1 0,0-1 0,0 1 0,-1-1 0,1 1 0,0-1 0,-1 1 0,0 0 0,1-1 0,-1 1 0,0 0 0,1-1 0,-1 1 0,-2-2 0,-3-6 0,-1 1 0,-1 0 0,1 0 0,-11-8 0,9 8 0,-32-30 0,-10-11 0,-79-57 0,130 106 0,0 0 0,0 0 0,0 0 0,0 0 0,0 1 0,0-1 0,0 0 0,0 0 0,-1 0 0,1 0 0,0 0 0,0 0 0,0 0 0,0 0 0,0 0 0,0 1 0,0-1 0,0 0 0,0 0 0,0 0 0,0 0 0,-1 0 0,1 0 0,0 0 0,0 0 0,0 0 0,0 0 0,0 0 0,0 0 0,0 0 0,-1 0 0,1 0 0,0 0 0,0 0 0,0 0 0,0 0 0,0 0 0,0 0 0,0 0 0,0 0 0,-1 0 0,1 0 0,0 0 0,0 0 0,0 0 0,0 0 0,0 0 0,10 18 0,20 22 0,-15-20 0,-1 0 0,0 2 0,14 32 0,-3-5 0,-7-19 0,-14-24 0,0 0 0,0-1 0,-1 1 0,0 0 0,0 1 0,0-1 0,-1 0 0,0 1 0,0 0 0,0-1 0,-1 1 0,0 0 0,-1 0 0,1 0 0,-1-1 0,-2 12 0,-3 9 0,-2 0 0,-1 0 0,-19 42 0,-45 74 0,49-98 0,1-6-1365,4-9-5461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12:37:03.0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3888 24575,'152'11'0,"-41"-1"0,41-5 0,-1-6 0,1-7 0,267-48 0,188-84 0,-412 84 0,202-87 0,-75 3 0,455-270 0,-453 222 0,151-98 0,-203 73 0,-19-18 0,-177 157 0,-3-2 0,107-147 0,135-193 0,-249 331 0,-41 50 0,-1-1 0,-1-1 0,19-46 0,41-120 0,-64 154 0,4-10 0,-8 26 0,-1-2 0,-2 1 0,-2-1 0,-1-1 0,5-41 0,-6 8 0,27-111 0,-17 101 0,-16 71 0,-1 0 0,1 0 0,-2 0 0,1-1 0,-1-13 0,-1 21 0,1 0 0,0-1 0,0 1 0,-1 0 0,1 0 0,0 0 0,-1 0 0,1-1 0,-1 1 0,0 0 0,1 0 0,-1 0 0,0 0 0,0 0 0,1 0 0,-1 1 0,0-1 0,0 0 0,-1-1 0,0 2 0,0-1 0,1 1 0,-1-1 0,0 1 0,0 0 0,0 0 0,1 0 0,-1 0 0,0 0 0,0 0 0,0 0 0,1 0 0,-1 1 0,0-1 0,0 1 0,1-1 0,-3 2 0,-50 22 0,0 2 0,-84 57 0,55-32 0,64-39 0,31-17 0,32-20 0,36-35 0,10-8 0,-80 62 0,0 0 0,1 0 0,0 1 0,0 1 0,0 0 0,23-6 0,-30 10 0,0-1 0,-1 1 0,1 0 0,0 0 0,0 0 0,0 1 0,-1-1 0,1 1 0,0 0 0,-1 0 0,1 0 0,0 1 0,-1-1 0,0 1 0,1 0 0,-1 0 0,0 0 0,0 0 0,0 1 0,0-1 0,0 1 0,3 5 0,5 5 0,-1 1 0,-1 1 0,14 30 0,5 5 0,-1-14-455,1-2 0,39 38 0,-47-52-6371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12:37:51.7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 24575,'0'-4'0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9:37:31.3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2158 24575,'11'-1'0,"0"-1"0,-1-1 0,1 0 0,-1 0 0,0-1 0,0 0 0,-1-1 0,1 0 0,11-8 0,13-5 0,21-12 0,-1-1 0,-2-3 0,-1-2 0,-2-2 0,72-73 0,-97 86 0,70-72 0,128-101 0,-13 41 0,214-175 0,-189 98 0,-117 117 0,34-37 0,-61 32 0,-44 57 0,29-22 0,-57 68 0,0-1 0,-1 0 0,-1-2 0,25-43 0,-35 55 0,6-21 0,-12 30 0,0 0 0,0 0 0,0 0 0,0 0 0,0 0 0,0 0 0,-1 0 0,1 0 0,0 0 0,-1 0 0,1 0 0,0 0 0,-1 0 0,1 0 0,-1 0 0,0 0 0,1 1 0,-1-1 0,0 0 0,1 0 0,-1 1 0,0-1 0,0 0 0,1 1 0,-1-1 0,0 1 0,0-1 0,0 1 0,0 0 0,-1-1 0,-9-3 0,-1 1 0,1 0 0,-1 0 0,1 2 0,-1-1 0,0 2 0,-15 0 0,5 1 0,0 1 0,-42 9 0,45-3 0,19-8 0,0 1 0,0-1 0,1 0 0,-1 1 0,0-1 0,0 0 0,0 0 0,0 1 0,0-1 0,1 0 0,-1 0 0,0 1 0,0-1 0,0 0 0,1 0 0,-1 1 0,0-1 0,1 0 0,-1 0 0,0 0 0,0 0 0,1 1 0,-1-1 0,0 0 0,1 0 0,-1 0 0,0 0 0,1 0 0,-1 0 0,0 0 0,0 0 0,1 0 0,39 4 0,8-12 0,-41 6 0,-1 0 0,1 1 0,0-1 0,0 2 0,0-1 0,12 1 0,-16 1 0,-1-1 0,1 1 0,-1 0 0,1 0 0,-1 0 0,1 0 0,-1 1 0,0-1 0,0 0 0,0 1 0,0 0 0,0-1 0,0 1 0,0 0 0,0 0 0,-1 0 0,1 0 0,-1 1 0,1-1 0,-1 0 0,0 1 0,2 3 0,3 11 0,0 1 0,-2 0 0,5 31 0,-2-10 0,7 80-1365,-9-97-5461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12:41:41.5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24575,'3'0'0,"0"1"0,0-1 0,0 1 0,0 0 0,-1 0 0,1 0 0,0 0 0,-1 1 0,1-1 0,-1 1 0,1-1 0,-1 1 0,4 3 0,3 3 0,186 145 0,57 41 0,116 47 0,474 229 0,-480-302 0,-154-75 0,199 121 0,-245-118 0,5-7 0,3-7 0,237 78 0,-269-114 0,177 34 0,-200-58 0,-2 5 0,133 52 0,-136-44 0,147 29 0,-144-38 0,110 38 0,-129-35 0,113 21 0,-117-40 0,-60-8 0,-1 1 0,37 9 0,164 33 0,-128-29 0,137 47 0,-52-11 0,188 14 0,78 20 0,-208-28 0,2-11 0,380 23 0,28-14 0,-239-12 0,130 17 0,-401-45 0,87 14 0,-209-25 0,-15-3 0,0 0 0,0 0 0,1 0 0,-1-1 0,1 0 0,-1-1 0,1 0 0,-1 0 0,17-4 0,-24 4 0,0 0 0,0-1 0,0 1 0,0 0 0,0-1 0,-1 1 0,1-1 0,0 1 0,0-1 0,-1 0 0,1 1 0,0-1 0,-1 0 0,1 1 0,0-1 0,-1 0 0,1 0 0,-1 1 0,1-1 0,-1 0 0,0 0 0,1 0 0,-1 0 0,0 0 0,1-1 0,-1 0 0,0-1 0,0 0 0,-1 1 0,1-1 0,0 1 0,-1-1 0,1 1 0,-1-1 0,-1-3 0,-4-5 0,0 0 0,-14-21 0,18 29 0,-84-107 0,51 68 0,-35-55 0,52 68 0,-112-165 0,125 187 0,4 5 0,0 0 0,0 0 0,-1 1 0,1-1 0,0 0 0,-1 1 0,1-1 0,-1 1 0,1-1 0,-1 1 0,0 0 0,0 0 0,0 0 0,1 0 0,-1 0 0,-4-1 0,6 3 0,0-1 0,-1 1 0,1 0 0,0 0 0,0 0 0,0-1 0,0 1 0,0 0 0,0 0 0,0 0 0,1-1 0,-1 1 0,0 0 0,0 0 0,0 0 0,1-1 0,-1 1 0,1 0 0,-1-1 0,0 1 0,1 0 0,-1-1 0,2 2 0,10 21 0,43 57 0,118 131 0,-116-153 0,-43-46 0,0 1 0,-1 0 0,-1 1 0,0 0 0,-1 1 0,15 27 0,-24-37 0,0-1 0,-1 1 0,0 0 0,0-1 0,0 1 0,-1 0 0,0 0 0,0 0 0,0-1 0,0 1 0,-1 0 0,1 0 0,-1-1 0,-1 1 0,1 0 0,-1-1 0,1 1 0,-6 7 0,-3 6 0,-1 0 0,-1-2 0,-15 19 0,15-20 0,-60 72 0,-126 171 0,175-226-34,11-17-410,1 1 1,-13 26-1,15-20-6382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12:41:46.0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3035 24575,'20'-22'0,"-1"-1"0,-1-1 0,-1-1 0,16-29 0,-3 5 0,73-143 0,-32 55 0,-40 87 0,63-75 0,-45 63 0,5-2 0,103-93 0,-101 103 0,51-48 0,-65 67 0,1 3 0,55-32 0,14-11 0,-30 20 0,36-29 0,-75 49 0,1 3 0,2 2 0,1 1 0,1 3 0,102-40 0,-120 54 0,0-2 0,35-23 0,14-6 0,0-1 0,-47 25 0,45-18 0,111-51 0,45-17 0,-18 11 0,-165 73 0,209-73 0,-126 45 0,-1 1 0,17-2 0,36-11 0,266-65 0,-284 78 0,-128 37 0,20-6 0,80-13 0,-137 30 0,78-15 0,-72 13 0,1 0 0,-1-1 0,0 0 0,0 0 0,0-1 0,-1 0 0,9-6 0,-14 9 0,-1 0 0,0 0 0,0 0 0,0 0 0,0 0 0,0 0 0,-1 0 0,1 0 0,0 0 0,0 0 0,-1 0 0,1 0 0,0-1 0,-1 1 0,0 0 0,1 0 0,-1-1 0,1 1 0,-1 0 0,0-1 0,0 1 0,0 0 0,0-1 0,0 1 0,0 0 0,0-1 0,-1 1 0,1 0 0,0-1 0,-1 1 0,1 0 0,-1 0 0,1-1 0,-1 1 0,0 0 0,1 0 0,-1 0 0,0 0 0,0 0 0,0 0 0,0 0 0,0 0 0,-1-1 0,-6-5 0,-1 0 0,0 0 0,0 1 0,-13-7 0,13 7 0,-147-80 0,91 52 0,47 20 0,14 8 0,13 9 0,168 88 0,-155-78 0,-9-6 0,-1 0 0,0 1 0,21 17 0,-29-21 0,-1 0 0,1 1 0,-1-1 0,0 0 0,0 1 0,0 0 0,-1-1 0,1 1 0,-1 0 0,0 1 0,-1-1 0,1 0 0,-1 0 0,1 7 0,-1 6 0,-1 0 0,0 1 0,-1-1 0,-1 0 0,-1 0 0,-1 0 0,-7 23 0,-51 122 0,46-125 0,-8 22-90,-60 131-1185,66-160-5551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9:37:38.0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1 228 24575,'0'1'0,"0"0"0,1 1 0,-1-1 0,1 0 0,0 0 0,-1 0 0,1 0 0,0 0 0,0 0 0,-1 0 0,1 0 0,0 0 0,0 0 0,0 0 0,0 0 0,0-1 0,1 1 0,-1 0 0,0-1 0,0 1 0,0-1 0,0 1 0,3 0 0,36 10 0,-31-9 0,46 10 0,109 9 0,58-13 0,-162-7 0,1337 3-123,-747-7-863,865-12 592,328 2 2132,-1158 15-1973,-329-17 235,166 3 0,-323 14 0,-130-2 0,34-2 0,-1 5 0,153 24 0,-231-22 0,-14-3 0,0 0 0,0 0 0,0 0 0,0-2 0,0 1 0,13-2 0,-22 1 0,0 0 0,0 0 0,0 0 0,0 0 0,0-1 0,-1 1 0,1 0 0,0-1 0,0 1 0,0-1 0,0 1 0,0-1 0,-1 1 0,1-1 0,0 1 0,0-1 0,-1 0 0,1 1 0,0-1 0,-1 0 0,1 0 0,-1 1 0,1-1 0,0-2 0,-1 2 0,1-1 0,-1 0 0,0 0 0,0 0 0,0 0 0,0 1 0,0-1 0,0 0 0,-1 0 0,1 0 0,0 1 0,-2-4 0,-2-5 0,-1-1 0,-1 0 0,-9-13 0,10 16 0,-21-39 0,-30-80 0,48 109 0,25 67 0,25 14 0,-30-47 0,0 1 0,-1 0 0,12 26 0,-21-39 0,0 1 0,-1-1 0,1 0 0,-1 1 0,0-1 0,0 1 0,-1-1 0,1 1 0,-1-1 0,0 1 0,0 0 0,-1-1 0,0 1 0,1-1 0,-1 1 0,-1-1 0,1 0 0,-1 1 0,-3 7 0,-22 32-25,12-21-422,2 1 1,-14 29-1,21-35-6379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9:37:42.4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24575,'25'28'0,"-2"0"0,32 50 0,-14-18 0,540 630 0,-451-549 0,103 105 0,-158-168 0,-32-31 0,72 59 0,13-11 0,-61-47 0,77 71 0,28 42 0,-85-90 0,-50-42 0,57 56 0,4 6 0,-1-1 0,-93-86 0,129 144 0,-124-137 0,1-1 0,23 18 0,-5-4 0,-9-1 0,-17-19 0,1 0 0,-1-1 0,1 0 0,0 1 0,-1-1 0,2 0 0,-1 0 0,0-1 0,7 5 0,-9-7 0,-1 0 0,0-1 0,1 1 0,-1 0 0,0-1 0,1 1 0,-1 0 0,0-1 0,0 1 0,0-1 0,1 1 0,-1-1 0,0 1 0,0 0 0,0-1 0,0 1 0,0-1 0,0 1 0,0-1 0,0 1 0,0-1 0,0 1 0,0-1 0,0 1 0,0 0 0,0-1 0,0 1 0,0-1 0,0 1 0,-1-1 0,1 1 0,0-1 0,-4-17 0,-18-56 0,-3 2 0,-57-119 0,70 165 0,11 21 0,6 19 0,18 49 0,24 113 0,-47-175 0,0 0 0,0 0 0,1 0 0,-1 0 0,0 0 0,0 0 0,0 0 0,0 0 0,-1 0 0,1 0 0,0 0 0,0 0 0,-1 0 0,1 0 0,0 0 0,-1 0 0,1 0 0,-1 0 0,1 0 0,-1 0 0,0-1 0,1 1 0,-2 1 0,0-1 0,0 1 0,0-1 0,0 0 0,0 0 0,0 0 0,0 0 0,-1 0 0,1 0 0,0 0 0,-3 0 0,-8 0 0,0 0 0,1 0 0,-16-1 0,19-1 0,-176-3-1365,159 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9:37:56.0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24575,'3'2'0,"0"0"0,1 1 0,-2-1 0,1 1 0,0-1 0,0 1 0,-1 0 0,0 0 0,1 0 0,-1 0 0,0 0 0,2 6 0,5 5 0,80 115 0,107 102 0,-20-24 0,-170-200 0,208 242 0,-168-202 0,-11-10 0,49 39 0,8 4 0,-56-47 0,72 52 0,15 3 0,-86-58 0,0-3 0,2-1 0,75 36 0,-65-36 0,-37-19 0,0 0 0,23 9 0,-9-6 0,-1 1 0,0 1 0,0 2 0,-1 0 0,-1 2 0,0 0 0,37 36 0,-60-51 0,1 0 0,0 0 0,-1 0 0,1 0 0,0 0 0,0 0 0,0 0 0,0-1 0,0 1 0,0 0 0,0-1 0,0 1 0,0-1 0,1 1 0,-1-1 0,0 1 0,0-1 0,0 0 0,1 1 0,-1-1 0,1 0 0,-1-1 0,-1 1 0,1-1 0,-1 0 0,1 0 0,-1 0 0,0 1 0,1-1 0,-1 0 0,0 0 0,0 0 0,0 0 0,0 1 0,0-1 0,0 0 0,0 0 0,0 0 0,0 0 0,0 0 0,0 0 0,0 1 0,-1-2 0,-16-57 0,17 59 0,-39-136 0,38 134 0,1 1 0,-1-1 0,1 1 0,-1 0 0,0-1 0,0 1 0,0 0 0,1-1 0,-1 1 0,0 0 0,0 0 0,-1 0 0,1 0 0,-1-1 0,-3 5 0,5 11 0,16 48 0,-11-49 0,-2 1 0,1-1 0,-2 1 0,1-1 0,-2 1 0,0 18 0,-2-27-205,-1 0 0,0 0 0,-1 0 0,1 0 0,-1 0 0,0 0 0,0-1-1,0 1 1,-1-1 0,0 0 0,1 0 0,-1-1 0,-1 1 0,-8 5 0,-8 10-2764,-1 1 2034,3-3-276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9:37:58.8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2478 24575,'11'0'0,"-1"-1"0,0-1 0,0 0 0,0 0 0,0-1 0,0 0 0,18-9 0,64-40 0,-57 30 0,379-242 0,83-50 0,99-56 0,-477 295 0,38-27 0,-122 73 0,-2-1 0,-1-1 0,38-49 0,-27 32 0,-18 20 0,78-93 0,-34 16 0,-39 65 0,29-53 0,-2 2 0,-46 74 0,-2-1 0,0 0 0,8-23 0,-9 21 0,0 0 0,20-31 0,76-124 0,-86 144 0,11-19 0,-28 48 0,0 0 0,0-1 0,0 1 0,0 0 0,0-1 0,-1 1 0,1-1 0,-1 1 0,1-1 0,-1 1 0,0-1 0,0 1 0,0-1 0,-1 1 0,1-1 0,-2-4 0,1 5 0,-1 0 0,0-1 0,0 1 0,0 0 0,0 0 0,0 0 0,-1 0 0,1 0 0,-1 1 0,1-1 0,-1 1 0,1-1 0,-1 1 0,0 0 0,0 0 0,0 0 0,0 1 0,1-1 0,-1 0 0,-5 1 0,-8-2 0,0 2 0,-21 1 0,35-1 0,81-17 0,6-3 0,-83 20 2,0-1 0,0 1 0,0 0 0,0 0 0,0 0 0,0 0 0,0 0 0,1 1 0,-1-1 0,0 0 0,0 1 0,0 0 0,0-1 0,0 1 0,0 0 0,-1 0 0,1 0 0,0 0 0,0 1 0,-1-1 0,1 0 0,0 1 0,-1-1 0,0 1 0,1 0 0,-1-1 0,0 1 0,0 0 0,0 0 0,0 0 0,0 0 1,1 2-1,2 8-91,-1 0 0,0 0 0,-1 0 0,1 21 0,0-6-898,0-4-5839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2T09:38:04.7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24575,'20'16'0,"8"9"0,242 348 0,-255-352 0,42 53 0,126 124 0,-149-163 0,279 241 0,-179-162 0,-23-27 0,-79-61 0,-2 3 0,53 62 0,-50-53 0,52 47 0,109 81 0,-142-122 0,2-3 0,60 35 0,-86-57 0,38 32 0,-40-29 0,49 40 0,51 40 0,102 77 0,-183-135 0,-34-32 0,0-1 0,0 0 0,21 14 0,-32-25 0,0 1 0,0-1 0,1 0 0,-1 0 0,0 0 0,0 0 0,0 0 0,0 0 0,0 1 0,1-1 0,-1 0 0,0 0 0,0 0 0,0 0 0,0 0 0,1 0 0,-1 0 0,0 0 0,0 0 0,0 0 0,0 0 0,1 0 0,-1 0 0,0 0 0,0 0 0,0 0 0,1 0 0,-1 0 0,0 0 0,0 0 0,0 0 0,0 0 0,1 0 0,-1 0 0,0 0 0,0 0 0,0 0 0,0-1 0,0 1 0,1 0 0,-1 0 0,0 0 0,0 0 0,0 0 0,0 0 0,0-1 0,0 1 0,1 0 0,-1 0 0,0 0 0,-2-14 0,-7-13 0,-40-121 0,2 5 0,15 75 0,96 232 0,-25-60 0,-37-100 0,-1 0 0,1 0 0,-1 0 0,0 0 0,0 0 0,-1 0 0,1 0 0,-1 0 0,1 0 0,-1 1 0,-1-1 0,1 0 0,-1 0 0,1 0 0,-1 0 0,-3 7 0,3-9 0,-1 1 0,0 0 0,0-1 0,0 1 0,0-1 0,0 0 0,0 0 0,-1 0 0,1 0 0,-1 0 0,0 0 0,1-1 0,-1 1 0,0-1 0,0 0 0,0 1 0,0-2 0,0 1 0,0 0 0,-1 0 0,1-1 0,-4 0 0,-17 2-1365,2-1-5461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29B6F-4139-CCBE-AC37-ACC33B1CF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9C3924-582B-748A-7C80-8E8612115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C2984F-2D26-5FEA-FDAE-D726572A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1B994-748D-44A0-B473-D5BAE2D2C550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47A3D-1A23-35D2-7CE4-4F8E0782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22A02-8C3C-82F1-E7F8-42B9F738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5DBA-C0E9-4853-BA77-C7EECF72F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6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E4955-E49F-4235-202D-F756155B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0528B5-6CFF-D8C7-CFB2-E20C4B8F3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4913D-C677-8C36-40E4-C2E9F581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1B994-748D-44A0-B473-D5BAE2D2C550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49FB4E-F08E-6AA6-FF2D-7E13A397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AD46B9-B9A9-084C-07EA-00F017C1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5DBA-C0E9-4853-BA77-C7EECF72F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61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764475-38D2-7146-B9D7-D1224A6D8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CE428E-EA56-E45F-153C-3AE018150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41E7A-AB90-7953-41B3-6C46118DF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1B994-748D-44A0-B473-D5BAE2D2C550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8FE650-1901-6512-6EFF-EC3E27A4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022182-EBDA-186C-87BD-B3BB812B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5DBA-C0E9-4853-BA77-C7EECF72F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54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428F8-351E-A603-5373-34D67240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751F50-D73A-D04B-EE18-7EB48B8E5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F1075-6371-4199-C330-839C44B9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1B994-748D-44A0-B473-D5BAE2D2C550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2EA740-01BF-9FB8-6D0A-EADB5860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F95C7-9AAD-A83B-0534-A48D6F2D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5DBA-C0E9-4853-BA77-C7EECF72F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29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66CE9-8B85-6366-26D8-2C97ADC0D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5BF42B-42E2-3AD0-4BCC-7458B09D7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C76990-5C57-7BD0-9918-8164F4D8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1B994-748D-44A0-B473-D5BAE2D2C550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FDB15D-1F7F-6397-9438-CD6621EF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7FAE2-3FC1-51A6-9B24-44BDE51D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5DBA-C0E9-4853-BA77-C7EECF72F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5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10C23-1F8E-AA54-7DF3-4A540C7A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0975D9-A561-65BA-EAE4-0A4D0262D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147BC0-F3B7-D0CB-29CA-FE33FD482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5F7F72-CDA3-6E67-33F6-33FEA34D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1B994-748D-44A0-B473-D5BAE2D2C550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6DF48D-713C-73B6-5626-CAA7E6D6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1F3E12-5A49-18A0-6CA7-6D7CEBBF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5DBA-C0E9-4853-BA77-C7EECF72F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3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7AE17-F147-DAE6-FF95-1B92FEDA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B518CA-60CA-1EE7-9AF7-97F471847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9BC264-5FC2-8CAB-3CE2-E100E74AE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622C18-C7D9-540C-06E2-550D5E221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C0866F-4FAB-9AD9-C731-E5AFDEADE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37FC8E-B16B-CCE9-3913-3B86C90AB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1B994-748D-44A0-B473-D5BAE2D2C550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8601A4-72A9-E9C3-1D40-0C81ADD3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3F4780-1191-A4E7-B62A-A43B6A03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5DBA-C0E9-4853-BA77-C7EECF72F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96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0BE0E-9B59-8E3F-5D82-57D819A0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69EF43-5F58-1B3C-F5FD-56FA7DEE2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1B994-748D-44A0-B473-D5BAE2D2C550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4618E2-89BA-C066-DD44-8879B9811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70AC65-2ACB-B137-BAC0-86C0BF57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5DBA-C0E9-4853-BA77-C7EECF72F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98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FCEE23-C77F-7028-3392-9EDE7389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1B994-748D-44A0-B473-D5BAE2D2C550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A3A708-4173-4946-7AA7-0DB3BAAB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8A4423-B40F-89F0-0B19-ACEE7C16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5DBA-C0E9-4853-BA77-C7EECF72F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65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40F11-7E09-898F-776D-5DFD59C3D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6987E-A145-4947-D461-0E0B9B1F8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721D78-3C2A-B922-CA10-F3932737A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97ABA1-4A04-ECCA-E175-176A4E66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1B994-748D-44A0-B473-D5BAE2D2C550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6CD412-47B4-D649-C283-54F3BFE0A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4AC3B5-2946-043A-C752-42FCC226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5DBA-C0E9-4853-BA77-C7EECF72F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10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552AE-CC34-C631-79F8-B3565946B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EC9A37-AB51-13F3-ECBC-02EE4E62C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5704DF-75D0-6F46-2DC3-162559CFA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183147-C09C-7584-D49C-A9A44116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1B994-748D-44A0-B473-D5BAE2D2C550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1F6453-410C-5B4D-3D53-438E4EA76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207D82-A03E-B307-B780-6B657368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5DBA-C0E9-4853-BA77-C7EECF72F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3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0A0515-319C-CA54-4290-E043908D9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0EFE58-6866-B99F-2DF5-A632623B8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D7281-2430-A58E-54A6-70BAE7BC2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1B994-748D-44A0-B473-D5BAE2D2C550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A0223-69B1-C5B4-2CD7-B6CFBAB43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32A4F-5891-0C9D-DCE7-6D1886067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45DBA-C0E9-4853-BA77-C7EECF72F4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80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13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12" Type="http://schemas.openxmlformats.org/officeDocument/2006/relationships/customXml" Target="../ink/ink33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0.xml"/><Relationship Id="rId11" Type="http://schemas.openxmlformats.org/officeDocument/2006/relationships/image" Target="../media/image54.png"/><Relationship Id="rId5" Type="http://schemas.openxmlformats.org/officeDocument/2006/relationships/image" Target="../media/image51.png"/><Relationship Id="rId10" Type="http://schemas.openxmlformats.org/officeDocument/2006/relationships/customXml" Target="../ink/ink32.xml"/><Relationship Id="rId4" Type="http://schemas.openxmlformats.org/officeDocument/2006/relationships/customXml" Target="../ink/ink29.xml"/><Relationship Id="rId9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3" Type="http://schemas.openxmlformats.org/officeDocument/2006/relationships/image" Target="../media/image56.png"/><Relationship Id="rId7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1.png"/><Relationship Id="rId5" Type="http://schemas.openxmlformats.org/officeDocument/2006/relationships/customXml" Target="../ink/ink34.xml"/><Relationship Id="rId10" Type="http://schemas.openxmlformats.org/officeDocument/2006/relationships/customXml" Target="../ink/ink36.xml"/><Relationship Id="rId4" Type="http://schemas.openxmlformats.org/officeDocument/2006/relationships/image" Target="../media/image57.png"/><Relationship Id="rId9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32.png"/><Relationship Id="rId7" Type="http://schemas.openxmlformats.org/officeDocument/2006/relationships/customXml" Target="../ink/ink38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customXml" Target="../ink/ink37.xml"/><Relationship Id="rId4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9.png"/><Relationship Id="rId7" Type="http://schemas.openxmlformats.org/officeDocument/2006/relationships/customXml" Target="../ink/ink41.xm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customXml" Target="../ink/ink40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9" Type="http://schemas.openxmlformats.org/officeDocument/2006/relationships/customXml" Target="../ink/ink16.xml"/><Relationship Id="rId21" Type="http://schemas.openxmlformats.org/officeDocument/2006/relationships/customXml" Target="../ink/ink7.xml"/><Relationship Id="rId34" Type="http://schemas.openxmlformats.org/officeDocument/2006/relationships/image" Target="../media/image22.png"/><Relationship Id="rId42" Type="http://schemas.openxmlformats.org/officeDocument/2006/relationships/image" Target="../media/image26.png"/><Relationship Id="rId47" Type="http://schemas.openxmlformats.org/officeDocument/2006/relationships/customXml" Target="../ink/ink20.xml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6" Type="http://schemas.openxmlformats.org/officeDocument/2006/relationships/image" Target="../media/image13.png"/><Relationship Id="rId29" Type="http://schemas.openxmlformats.org/officeDocument/2006/relationships/customXml" Target="../ink/ink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ustomXml" Target="../ink/ink2.xml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37" Type="http://schemas.openxmlformats.org/officeDocument/2006/relationships/customXml" Target="../ink/ink15.xml"/><Relationship Id="rId40" Type="http://schemas.openxmlformats.org/officeDocument/2006/relationships/image" Target="../media/image25.png"/><Relationship Id="rId45" Type="http://schemas.openxmlformats.org/officeDocument/2006/relationships/customXml" Target="../ink/ink19.xml"/><Relationship Id="rId5" Type="http://schemas.openxmlformats.org/officeDocument/2006/relationships/image" Target="../media/image8.png"/><Relationship Id="rId15" Type="http://schemas.openxmlformats.org/officeDocument/2006/relationships/customXml" Target="../ink/ink4.xml"/><Relationship Id="rId23" Type="http://schemas.openxmlformats.org/officeDocument/2006/relationships/customXml" Target="../ink/ink8.xml"/><Relationship Id="rId28" Type="http://schemas.openxmlformats.org/officeDocument/2006/relationships/image" Target="../media/image19.png"/><Relationship Id="rId36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customXml" Target="../ink/ink6.xml"/><Relationship Id="rId31" Type="http://schemas.openxmlformats.org/officeDocument/2006/relationships/customXml" Target="../ink/ink12.xml"/><Relationship Id="rId44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customXml" Target="../ink/ink1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0.xml"/><Relationship Id="rId30" Type="http://schemas.openxmlformats.org/officeDocument/2006/relationships/image" Target="../media/image20.png"/><Relationship Id="rId35" Type="http://schemas.openxmlformats.org/officeDocument/2006/relationships/customXml" Target="../ink/ink14.xml"/><Relationship Id="rId43" Type="http://schemas.openxmlformats.org/officeDocument/2006/relationships/customXml" Target="../ink/ink18.xml"/><Relationship Id="rId48" Type="http://schemas.openxmlformats.org/officeDocument/2006/relationships/image" Target="../media/image29.png"/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customXml" Target="../ink/ink5.xml"/><Relationship Id="rId25" Type="http://schemas.openxmlformats.org/officeDocument/2006/relationships/customXml" Target="../ink/ink9.xml"/><Relationship Id="rId33" Type="http://schemas.openxmlformats.org/officeDocument/2006/relationships/customXml" Target="../ink/ink13.xml"/><Relationship Id="rId38" Type="http://schemas.openxmlformats.org/officeDocument/2006/relationships/image" Target="../media/image24.png"/><Relationship Id="rId46" Type="http://schemas.openxmlformats.org/officeDocument/2006/relationships/image" Target="../media/image28.png"/><Relationship Id="rId20" Type="http://schemas.openxmlformats.org/officeDocument/2006/relationships/image" Target="../media/image15.png"/><Relationship Id="rId41" Type="http://schemas.openxmlformats.org/officeDocument/2006/relationships/customXml" Target="../ink/ink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customXml" Target="../ink/ink21.xml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.xml"/><Relationship Id="rId5" Type="http://schemas.openxmlformats.org/officeDocument/2006/relationships/image" Target="../media/image32.png"/><Relationship Id="rId10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customXml" Target="../ink/ink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5.xml"/><Relationship Id="rId5" Type="http://schemas.openxmlformats.org/officeDocument/2006/relationships/image" Target="../media/image39.png"/><Relationship Id="rId4" Type="http://schemas.openxmlformats.org/officeDocument/2006/relationships/customXml" Target="../ink/ink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customXml" Target="../ink/ink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5.png"/><Relationship Id="rId7" Type="http://schemas.openxmlformats.org/officeDocument/2006/relationships/customXml" Target="../ink/ink28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customXml" Target="../ink/ink27.xml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7EAF059-C41E-EB0A-E103-0F70AF482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318" y="0"/>
            <a:ext cx="6370820" cy="21899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B750F3-24CA-6E8B-9C62-7E7AA0BF8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51" y="2189969"/>
            <a:ext cx="4090753" cy="23021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35D5CB-5A7F-7AE0-B98B-7E22FC4AF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073" y="4837406"/>
            <a:ext cx="1844685" cy="18446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7812BA-D8AF-0BD0-E7EB-63FF333BC6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104" y="4837407"/>
            <a:ext cx="1844685" cy="1844685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B2E6FA9-07CF-3861-7634-D018D637E070}"/>
              </a:ext>
            </a:extLst>
          </p:cNvPr>
          <p:cNvCxnSpPr>
            <a:cxnSpLocks/>
          </p:cNvCxnSpPr>
          <p:nvPr/>
        </p:nvCxnSpPr>
        <p:spPr>
          <a:xfrm>
            <a:off x="6224589" y="1737531"/>
            <a:ext cx="0" cy="109897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3213E33-9D32-D236-2420-FF64029DAADF}"/>
              </a:ext>
            </a:extLst>
          </p:cNvPr>
          <p:cNvCxnSpPr>
            <a:cxnSpLocks/>
          </p:cNvCxnSpPr>
          <p:nvPr/>
        </p:nvCxnSpPr>
        <p:spPr>
          <a:xfrm flipH="1">
            <a:off x="4192372" y="3949256"/>
            <a:ext cx="941454" cy="112803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B76FC6F-AC79-B2E6-7E87-6B6DE1223F41}"/>
              </a:ext>
            </a:extLst>
          </p:cNvPr>
          <p:cNvCxnSpPr>
            <a:cxnSpLocks/>
          </p:cNvCxnSpPr>
          <p:nvPr/>
        </p:nvCxnSpPr>
        <p:spPr>
          <a:xfrm>
            <a:off x="7058176" y="3949256"/>
            <a:ext cx="1137366" cy="94172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275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3CD4C85-1924-64CC-A740-4E71A8E93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742" y="980559"/>
            <a:ext cx="9014515" cy="464580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3BCBA6E2-369C-6063-A2F0-D51BB71A9BB5}"/>
              </a:ext>
            </a:extLst>
          </p:cNvPr>
          <p:cNvSpPr/>
          <p:nvPr/>
        </p:nvSpPr>
        <p:spPr>
          <a:xfrm>
            <a:off x="7623110" y="4497355"/>
            <a:ext cx="1735494" cy="95172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2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929F2E-9C92-9DA6-6E10-F3A6600C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6" y="236092"/>
            <a:ext cx="8733277" cy="29568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DDAEB94-6DB8-ACD1-E72E-32B0229DF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41" y="3956575"/>
            <a:ext cx="5326842" cy="275105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CCC12B8-8CC4-BA2E-ECBD-1BFB33ECC376}"/>
                  </a:ext>
                </a:extLst>
              </p14:cNvPr>
              <p14:cNvContentPartPr/>
              <p14:nvPr/>
            </p14:nvContentPartPr>
            <p14:xfrm>
              <a:off x="5803648" y="3062931"/>
              <a:ext cx="1120320" cy="233100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CCC12B8-8CC4-BA2E-ECBD-1BFB33ECC3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86008" y="3044931"/>
                <a:ext cx="1155960" cy="236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CB308F9B-4B95-4106-3304-9A79D77C2A48}"/>
              </a:ext>
            </a:extLst>
          </p:cNvPr>
          <p:cNvGrpSpPr/>
          <p:nvPr/>
        </p:nvGrpSpPr>
        <p:grpSpPr>
          <a:xfrm>
            <a:off x="5793928" y="5270811"/>
            <a:ext cx="227880" cy="214200"/>
            <a:chOff x="5793928" y="5270811"/>
            <a:chExt cx="227880" cy="21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2881D3D4-3A9C-D0F6-9C3C-EB4DD3E8C5DB}"/>
                    </a:ext>
                  </a:extLst>
                </p14:cNvPr>
                <p14:cNvContentPartPr/>
                <p14:nvPr/>
              </p14:nvContentPartPr>
              <p14:xfrm>
                <a:off x="5793928" y="5270811"/>
                <a:ext cx="134640" cy="9468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2881D3D4-3A9C-D0F6-9C3C-EB4DD3E8C5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76288" y="5252811"/>
                  <a:ext cx="1702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79CF01C2-6E02-D2C9-6025-A9EE6AE1D1BD}"/>
                    </a:ext>
                  </a:extLst>
                </p14:cNvPr>
                <p14:cNvContentPartPr/>
                <p14:nvPr/>
              </p14:nvContentPartPr>
              <p14:xfrm>
                <a:off x="5831368" y="5392851"/>
                <a:ext cx="190440" cy="921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79CF01C2-6E02-D2C9-6025-A9EE6AE1D1B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13728" y="5374851"/>
                  <a:ext cx="22608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C818FA8-CB7D-F8CB-851E-8B49F2EEED17}"/>
              </a:ext>
            </a:extLst>
          </p:cNvPr>
          <p:cNvGrpSpPr/>
          <p:nvPr/>
        </p:nvGrpSpPr>
        <p:grpSpPr>
          <a:xfrm>
            <a:off x="6615088" y="3042771"/>
            <a:ext cx="98640" cy="136440"/>
            <a:chOff x="6615088" y="3042771"/>
            <a:chExt cx="98640" cy="13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5228C7DC-CADA-D6FE-B249-3462786FC337}"/>
                    </a:ext>
                  </a:extLst>
                </p14:cNvPr>
                <p14:cNvContentPartPr/>
                <p14:nvPr/>
              </p14:nvContentPartPr>
              <p14:xfrm>
                <a:off x="6624448" y="3079131"/>
                <a:ext cx="360" cy="10008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5228C7DC-CADA-D6FE-B249-3462786FC3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06808" y="3061131"/>
                  <a:ext cx="360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8BEDB153-C7A4-11DF-BFB9-279236A4A216}"/>
                    </a:ext>
                  </a:extLst>
                </p14:cNvPr>
                <p14:cNvContentPartPr/>
                <p14:nvPr/>
              </p14:nvContentPartPr>
              <p14:xfrm>
                <a:off x="6615088" y="3042771"/>
                <a:ext cx="98640" cy="367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8BEDB153-C7A4-11DF-BFB9-279236A4A21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97448" y="3024771"/>
                  <a:ext cx="134280" cy="72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00C3EF1-DE2F-0F25-C361-28D6CB33AFC8}"/>
              </a:ext>
            </a:extLst>
          </p:cNvPr>
          <p:cNvSpPr txBox="1"/>
          <p:nvPr/>
        </p:nvSpPr>
        <p:spPr>
          <a:xfrm>
            <a:off x="6933688" y="4119207"/>
            <a:ext cx="163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Not matching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21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54FBF08-665F-B7F5-68FE-DF5BAA54A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6" y="236092"/>
            <a:ext cx="8733277" cy="295681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63D3CE0-AEF1-23DC-9BA1-FAD1F5ACD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6" y="3192908"/>
            <a:ext cx="4161358" cy="35319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88B138-ED5D-5917-61B2-EB5F134D1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860" y="5071133"/>
            <a:ext cx="8314140" cy="165368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FD08EFC3-9DCD-F61F-6323-963EBEE18456}"/>
                  </a:ext>
                </a:extLst>
              </p14:cNvPr>
              <p14:cNvContentPartPr/>
              <p14:nvPr/>
            </p14:nvContentPartPr>
            <p14:xfrm>
              <a:off x="4047660" y="2895615"/>
              <a:ext cx="1611000" cy="152424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FD08EFC3-9DCD-F61F-6323-963EBEE184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29660" y="2877615"/>
                <a:ext cx="1646640" cy="155988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67BF9765-A6DE-AF2A-AE77-59E284187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4849" y="510358"/>
            <a:ext cx="2545301" cy="19889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8B377D96-E77D-7063-7A28-AE534FFE3303}"/>
                  </a:ext>
                </a:extLst>
              </p14:cNvPr>
              <p14:cNvContentPartPr/>
              <p14:nvPr/>
            </p14:nvContentPartPr>
            <p14:xfrm>
              <a:off x="4105260" y="2494575"/>
              <a:ext cx="5582880" cy="235404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8B377D96-E77D-7063-7A28-AE534FFE33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87260" y="2476935"/>
                <a:ext cx="5618520" cy="23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344D30A-0F97-9C4D-6B0E-BBE53689287D}"/>
                  </a:ext>
                </a:extLst>
              </p14:cNvPr>
              <p14:cNvContentPartPr/>
              <p14:nvPr/>
            </p14:nvContentPartPr>
            <p14:xfrm>
              <a:off x="8983260" y="2685735"/>
              <a:ext cx="1124640" cy="224208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344D30A-0F97-9C4D-6B0E-BBE53689287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65260" y="2668095"/>
                <a:ext cx="1160280" cy="227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360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731369-AEDD-76B1-6F75-C561A9E5E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258" y="883336"/>
            <a:ext cx="4404742" cy="34521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AAF6F8-CBF5-F1B4-C08B-7A47861DE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05" y="3002117"/>
            <a:ext cx="3604010" cy="8537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3ED00E-66DF-2C40-5AF3-B1E51B906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715" y="883336"/>
            <a:ext cx="4336156" cy="4808637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A06530CB-2A87-ED22-F077-283385FD1CF7}"/>
              </a:ext>
            </a:extLst>
          </p:cNvPr>
          <p:cNvSpPr/>
          <p:nvPr/>
        </p:nvSpPr>
        <p:spPr>
          <a:xfrm>
            <a:off x="142705" y="3002117"/>
            <a:ext cx="1981370" cy="85376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CCD313A-3EAB-F13E-0D9F-12083BC02353}"/>
                  </a:ext>
                </a:extLst>
              </p14:cNvPr>
              <p14:cNvContentPartPr/>
              <p14:nvPr/>
            </p14:nvContentPartPr>
            <p14:xfrm>
              <a:off x="1455568" y="1148811"/>
              <a:ext cx="3171240" cy="178092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CCD313A-3EAB-F13E-0D9F-12083BC023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7568" y="1131171"/>
                <a:ext cx="3206880" cy="18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7ED94054-6A20-51DD-CAD5-CB575D05C138}"/>
                  </a:ext>
                </a:extLst>
              </p14:cNvPr>
              <p14:cNvContentPartPr/>
              <p14:nvPr/>
            </p14:nvContentPartPr>
            <p14:xfrm>
              <a:off x="8191888" y="4394571"/>
              <a:ext cx="2190600" cy="140940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7ED94054-6A20-51DD-CAD5-CB575D05C1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74248" y="4376931"/>
                <a:ext cx="2226240" cy="144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3891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FED60B3-651D-AE07-ABA4-07A115F6B44E}"/>
                  </a:ext>
                </a:extLst>
              </p14:cNvPr>
              <p14:cNvContentPartPr/>
              <p14:nvPr/>
            </p14:nvContentPartPr>
            <p14:xfrm>
              <a:off x="3527008" y="3413211"/>
              <a:ext cx="360" cy="18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FED60B3-651D-AE07-ABA4-07A115F6B4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9008" y="3395571"/>
                <a:ext cx="36000" cy="3744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B2E0482E-59E4-2E31-7E7B-4F6F58538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722" y="765579"/>
            <a:ext cx="8024555" cy="532684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233AF7FE-DA5D-F0EE-AEF4-8429B1E08FE5}"/>
              </a:ext>
            </a:extLst>
          </p:cNvPr>
          <p:cNvSpPr/>
          <p:nvPr/>
        </p:nvSpPr>
        <p:spPr>
          <a:xfrm>
            <a:off x="2469502" y="4236098"/>
            <a:ext cx="7389845" cy="58062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276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D238FA-5891-98BF-C800-57C36150C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61" y="71289"/>
            <a:ext cx="4534293" cy="38789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B2A755-BA24-6079-CCCD-271DB0D53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550" y="3429000"/>
            <a:ext cx="2606266" cy="28958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DE4F4F-0738-3978-6422-43C900EA3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940" y="247650"/>
            <a:ext cx="2744060" cy="27440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8E92D523-01E4-2FF6-5BB6-2F5D9D0F0153}"/>
                  </a:ext>
                </a:extLst>
              </p14:cNvPr>
              <p14:cNvContentPartPr/>
              <p14:nvPr/>
            </p14:nvContentPartPr>
            <p14:xfrm>
              <a:off x="1495260" y="3762135"/>
              <a:ext cx="3807360" cy="138060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8E92D523-01E4-2FF6-5BB6-2F5D9D0F01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77260" y="3744495"/>
                <a:ext cx="3843000" cy="14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5292F588-96D7-5AE0-698F-A8FB4FEB833A}"/>
                  </a:ext>
                </a:extLst>
              </p14:cNvPr>
              <p14:cNvContentPartPr/>
              <p14:nvPr/>
            </p14:nvContentPartPr>
            <p14:xfrm>
              <a:off x="6933780" y="2060055"/>
              <a:ext cx="1689480" cy="10929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5292F588-96D7-5AE0-698F-A8FB4FEB833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16140" y="2042055"/>
                <a:ext cx="1725120" cy="112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4836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701E0A1-7EDF-D1EA-BD54-47BC04F88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30" y="547658"/>
            <a:ext cx="10574264" cy="26205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08CBD90-8455-719A-7C8A-6A06F25AE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30" y="3728648"/>
            <a:ext cx="11433140" cy="230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E86A4CC-4045-8882-194B-B6E3B4FC7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279" y="2665278"/>
            <a:ext cx="1527442" cy="15274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DCABEB-C921-031D-8027-548D982F1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005" y="902517"/>
            <a:ext cx="1527442" cy="15274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441E2E9-8848-D3C8-6FC0-2E96BFE773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005" y="4428041"/>
            <a:ext cx="1527442" cy="15274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6F9C440-F4F5-4F24-C97E-D6613AD9D5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284" y="2665278"/>
            <a:ext cx="1527442" cy="152744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B7CCF4C-A6C5-44AF-0A36-A272DE61AA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554" y="4428041"/>
            <a:ext cx="1527442" cy="152744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488C723-A838-7C42-DA9C-2CF661D79F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590" y="902516"/>
            <a:ext cx="1527443" cy="1527443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67D51595-23ED-D828-B32B-A3B9F6CD7E55}"/>
              </a:ext>
            </a:extLst>
          </p:cNvPr>
          <p:cNvGrpSpPr/>
          <p:nvPr/>
        </p:nvGrpSpPr>
        <p:grpSpPr>
          <a:xfrm>
            <a:off x="636274" y="2665278"/>
            <a:ext cx="1592758" cy="1993595"/>
            <a:chOff x="636274" y="2665278"/>
            <a:chExt cx="1592758" cy="199359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5C13B6A-A703-310C-36AD-B34C68374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274" y="2665278"/>
              <a:ext cx="1527443" cy="152744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FA649E-E769-C454-21BA-296F7A54EA64}"/>
                </a:ext>
              </a:extLst>
            </p:cNvPr>
            <p:cNvSpPr txBox="1"/>
            <p:nvPr/>
          </p:nvSpPr>
          <p:spPr>
            <a:xfrm>
              <a:off x="783772" y="4197208"/>
              <a:ext cx="1445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Register</a:t>
              </a:r>
              <a:endParaRPr lang="ko-KR" alt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AD3DCDA-52AC-DEAA-6F52-1AADF4B04CD9}"/>
              </a:ext>
            </a:extLst>
          </p:cNvPr>
          <p:cNvSpPr txBox="1"/>
          <p:nvPr/>
        </p:nvSpPr>
        <p:spPr>
          <a:xfrm>
            <a:off x="3029733" y="2434445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hospital</a:t>
            </a:r>
            <a:endParaRPr lang="ko-KR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920FA4-810A-3E89-9CE1-3FA106E6BD4F}"/>
              </a:ext>
            </a:extLst>
          </p:cNvPr>
          <p:cNvSpPr txBox="1"/>
          <p:nvPr/>
        </p:nvSpPr>
        <p:spPr>
          <a:xfrm>
            <a:off x="3285393" y="5843229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user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3D981F-28A3-FC6F-FE63-178D3C25B7DB}"/>
              </a:ext>
            </a:extLst>
          </p:cNvPr>
          <p:cNvSpPr txBox="1"/>
          <p:nvPr/>
        </p:nvSpPr>
        <p:spPr>
          <a:xfrm>
            <a:off x="5686870" y="4197208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login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64D218-F38D-62F1-1D3D-FE73B0BC59F5}"/>
              </a:ext>
            </a:extLst>
          </p:cNvPr>
          <p:cNvSpPr txBox="1"/>
          <p:nvPr/>
        </p:nvSpPr>
        <p:spPr>
          <a:xfrm>
            <a:off x="7674378" y="2434445"/>
            <a:ext cx="1803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information</a:t>
            </a:r>
            <a:endParaRPr lang="ko-KR" alt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99DAD4-9EA7-5048-30E5-24D8E44B2D6A}"/>
              </a:ext>
            </a:extLst>
          </p:cNvPr>
          <p:cNvSpPr txBox="1"/>
          <p:nvPr/>
        </p:nvSpPr>
        <p:spPr>
          <a:xfrm>
            <a:off x="7660046" y="5843229"/>
            <a:ext cx="172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reservation</a:t>
            </a:r>
            <a:endParaRPr lang="ko-KR" alt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8B1317-7F71-A1F5-D764-7AE5D76B4255}"/>
              </a:ext>
            </a:extLst>
          </p:cNvPr>
          <p:cNvSpPr txBox="1"/>
          <p:nvPr/>
        </p:nvSpPr>
        <p:spPr>
          <a:xfrm>
            <a:off x="10411708" y="4197208"/>
            <a:ext cx="760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care</a:t>
            </a:r>
            <a:endParaRPr lang="ko-KR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033CFBF6-3700-7FD4-7612-766984030EBD}"/>
                  </a:ext>
                </a:extLst>
              </p14:cNvPr>
              <p14:cNvContentPartPr/>
              <p14:nvPr/>
            </p14:nvContentPartPr>
            <p14:xfrm>
              <a:off x="2015368" y="2443371"/>
              <a:ext cx="911160" cy="95328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033CFBF6-3700-7FD4-7612-766984030E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97368" y="2425731"/>
                <a:ext cx="946800" cy="98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그룹 31">
            <a:extLst>
              <a:ext uri="{FF2B5EF4-FFF2-40B4-BE49-F238E27FC236}">
                <a16:creationId xmlns:a16="http://schemas.microsoft.com/office/drawing/2014/main" id="{AECD6FDA-7D4E-EE0E-70C8-E070A3DD75F4}"/>
              </a:ext>
            </a:extLst>
          </p:cNvPr>
          <p:cNvGrpSpPr/>
          <p:nvPr/>
        </p:nvGrpSpPr>
        <p:grpSpPr>
          <a:xfrm>
            <a:off x="4301368" y="2360571"/>
            <a:ext cx="1134720" cy="568080"/>
            <a:chOff x="4301368" y="2360571"/>
            <a:chExt cx="1134720" cy="56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A1C7DD9B-D512-07DE-4B14-5BC19C98B5A8}"/>
                    </a:ext>
                  </a:extLst>
                </p14:cNvPr>
                <p14:cNvContentPartPr/>
                <p14:nvPr/>
              </p14:nvContentPartPr>
              <p14:xfrm>
                <a:off x="4301368" y="2360571"/>
                <a:ext cx="1134720" cy="5472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A1C7DD9B-D512-07DE-4B14-5BC19C98B5A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283728" y="2342571"/>
                  <a:ext cx="117036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2CA4409D-C9CA-5725-03DB-80656BEFEC2B}"/>
                    </a:ext>
                  </a:extLst>
                </p14:cNvPr>
                <p14:cNvContentPartPr/>
                <p14:nvPr/>
              </p14:nvContentPartPr>
              <p14:xfrm>
                <a:off x="5315848" y="2892651"/>
                <a:ext cx="90720" cy="360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2CA4409D-C9CA-5725-03DB-80656BEFEC2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298208" y="2874651"/>
                  <a:ext cx="126360" cy="7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9945D950-AF1A-7566-B333-FAFAC94BDB71}"/>
                  </a:ext>
                </a:extLst>
              </p14:cNvPr>
              <p14:cNvContentPartPr/>
              <p14:nvPr/>
            </p14:nvContentPartPr>
            <p14:xfrm>
              <a:off x="6820648" y="2152851"/>
              <a:ext cx="844200" cy="77688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9945D950-AF1A-7566-B333-FAFAC94BDB7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02648" y="2135211"/>
                <a:ext cx="879840" cy="81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421D7D6F-637A-179E-6E68-9EADC708E2C2}"/>
                  </a:ext>
                </a:extLst>
              </p14:cNvPr>
              <p14:cNvContentPartPr/>
              <p14:nvPr/>
            </p14:nvContentPartPr>
            <p14:xfrm>
              <a:off x="6885808" y="3416811"/>
              <a:ext cx="3023280" cy="16740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421D7D6F-637A-179E-6E68-9EADC708E2C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68168" y="3398811"/>
                <a:ext cx="30589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A34637B7-7286-184D-FE6B-B3755BFEBA9B}"/>
                  </a:ext>
                </a:extLst>
              </p14:cNvPr>
              <p14:cNvContentPartPr/>
              <p14:nvPr/>
            </p14:nvContentPartPr>
            <p14:xfrm>
              <a:off x="6661888" y="3993171"/>
              <a:ext cx="907920" cy="92772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A34637B7-7286-184D-FE6B-B3755BFEBA9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44248" y="3975531"/>
                <a:ext cx="943560" cy="9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8D2B434D-874E-D826-8DDF-58B7DC7FEB49}"/>
                  </a:ext>
                </a:extLst>
              </p14:cNvPr>
              <p14:cNvContentPartPr/>
              <p14:nvPr/>
            </p14:nvContentPartPr>
            <p14:xfrm>
              <a:off x="2062168" y="4497171"/>
              <a:ext cx="663840" cy="63756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8D2B434D-874E-D826-8DDF-58B7DC7FEB4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44168" y="4479171"/>
                <a:ext cx="69948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CC2E8538-F397-623D-4E69-B9EE5C1E0402}"/>
                  </a:ext>
                </a:extLst>
              </p14:cNvPr>
              <p14:cNvContentPartPr/>
              <p14:nvPr/>
            </p14:nvContentPartPr>
            <p14:xfrm>
              <a:off x="4310728" y="3838371"/>
              <a:ext cx="1053720" cy="89208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CC2E8538-F397-623D-4E69-B9EE5C1E040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292728" y="3820731"/>
                <a:ext cx="1089360" cy="9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8B051E8F-A9F2-7ADF-BD66-A00F45503A16}"/>
                  </a:ext>
                </a:extLst>
              </p14:cNvPr>
              <p14:cNvContentPartPr/>
              <p14:nvPr/>
            </p14:nvContentPartPr>
            <p14:xfrm>
              <a:off x="6745768" y="3900291"/>
              <a:ext cx="903240" cy="84816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8B051E8F-A9F2-7ADF-BD66-A00F45503A1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727768" y="3882291"/>
                <a:ext cx="938880" cy="88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그룹 42">
            <a:extLst>
              <a:ext uri="{FF2B5EF4-FFF2-40B4-BE49-F238E27FC236}">
                <a16:creationId xmlns:a16="http://schemas.microsoft.com/office/drawing/2014/main" id="{28E324B9-C270-9F8B-3C4B-A684DBB2DB28}"/>
              </a:ext>
            </a:extLst>
          </p:cNvPr>
          <p:cNvGrpSpPr/>
          <p:nvPr/>
        </p:nvGrpSpPr>
        <p:grpSpPr>
          <a:xfrm>
            <a:off x="6857728" y="2369571"/>
            <a:ext cx="814680" cy="710640"/>
            <a:chOff x="6857728" y="2369571"/>
            <a:chExt cx="814680" cy="71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BCF7B176-A52D-61C6-B7A8-0835CF1859AD}"/>
                    </a:ext>
                  </a:extLst>
                </p14:cNvPr>
                <p14:cNvContentPartPr/>
                <p14:nvPr/>
              </p14:nvContentPartPr>
              <p14:xfrm>
                <a:off x="6857728" y="2369571"/>
                <a:ext cx="814680" cy="6814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BCF7B176-A52D-61C6-B7A8-0835CF1859A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839728" y="2351571"/>
                  <a:ext cx="850320" cy="71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260C84B4-EA6E-ACB0-A4B6-B21BBFA72971}"/>
                    </a:ext>
                  </a:extLst>
                </p14:cNvPr>
                <p14:cNvContentPartPr/>
                <p14:nvPr/>
              </p14:nvContentPartPr>
              <p14:xfrm>
                <a:off x="6875008" y="2953851"/>
                <a:ext cx="157320" cy="12636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260C84B4-EA6E-ACB0-A4B6-B21BBFA7297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857008" y="2936211"/>
                  <a:ext cx="19296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6EBB957-B18A-87C8-9D41-5981660FF9FD}"/>
              </a:ext>
            </a:extLst>
          </p:cNvPr>
          <p:cNvGrpSpPr/>
          <p:nvPr/>
        </p:nvGrpSpPr>
        <p:grpSpPr>
          <a:xfrm>
            <a:off x="6848368" y="3587811"/>
            <a:ext cx="2957040" cy="153360"/>
            <a:chOff x="6848368" y="3587811"/>
            <a:chExt cx="2957040" cy="15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71BF94A8-C608-0FDE-7F83-30CCD54DBDF5}"/>
                    </a:ext>
                  </a:extLst>
                </p14:cNvPr>
                <p14:cNvContentPartPr/>
                <p14:nvPr/>
              </p14:nvContentPartPr>
              <p14:xfrm>
                <a:off x="6876808" y="3657291"/>
                <a:ext cx="2928600" cy="2016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71BF94A8-C608-0FDE-7F83-30CCD54DBDF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858808" y="3639651"/>
                  <a:ext cx="2964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8F418F77-452B-C87E-7656-C0679CFCE519}"/>
                    </a:ext>
                  </a:extLst>
                </p14:cNvPr>
                <p14:cNvContentPartPr/>
                <p14:nvPr/>
              </p14:nvContentPartPr>
              <p14:xfrm>
                <a:off x="6848368" y="3587811"/>
                <a:ext cx="122040" cy="15336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8F418F77-452B-C87E-7656-C0679CFCE51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830728" y="3569811"/>
                  <a:ext cx="15768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260753E-4F8E-369A-CF24-CDC88E3739FE}"/>
              </a:ext>
            </a:extLst>
          </p:cNvPr>
          <p:cNvGrpSpPr/>
          <p:nvPr/>
        </p:nvGrpSpPr>
        <p:grpSpPr>
          <a:xfrm>
            <a:off x="6895168" y="3449931"/>
            <a:ext cx="117360" cy="101160"/>
            <a:chOff x="6895168" y="3449931"/>
            <a:chExt cx="117360" cy="10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B9629158-2611-7F33-B8EE-8D8861E42573}"/>
                    </a:ext>
                  </a:extLst>
                </p14:cNvPr>
                <p14:cNvContentPartPr/>
                <p14:nvPr/>
              </p14:nvContentPartPr>
              <p14:xfrm>
                <a:off x="6895168" y="3498531"/>
                <a:ext cx="54720" cy="2520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B9629158-2611-7F33-B8EE-8D8861E4257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877168" y="3480891"/>
                  <a:ext cx="903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4BCF0E26-B499-169D-9F8D-968C7512CC6D}"/>
                    </a:ext>
                  </a:extLst>
                </p14:cNvPr>
                <p14:cNvContentPartPr/>
                <p14:nvPr/>
              </p14:nvContentPartPr>
              <p14:xfrm>
                <a:off x="6950968" y="3449931"/>
                <a:ext cx="61560" cy="5868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4BCF0E26-B499-169D-9F8D-968C7512CC6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933328" y="3432291"/>
                  <a:ext cx="972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B35BE4A3-534F-F001-B2C6-7A669DD2FAB6}"/>
                    </a:ext>
                  </a:extLst>
                </p14:cNvPr>
                <p14:cNvContentPartPr/>
                <p14:nvPr/>
              </p14:nvContentPartPr>
              <p14:xfrm>
                <a:off x="6960328" y="3489531"/>
                <a:ext cx="37800" cy="6156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B35BE4A3-534F-F001-B2C6-7A669DD2FAB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942688" y="3471531"/>
                  <a:ext cx="73440" cy="9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9493BE8-3835-8D23-D67D-CD2C8E068A09}"/>
              </a:ext>
            </a:extLst>
          </p:cNvPr>
          <p:cNvGrpSpPr/>
          <p:nvPr/>
        </p:nvGrpSpPr>
        <p:grpSpPr>
          <a:xfrm>
            <a:off x="6830008" y="2782851"/>
            <a:ext cx="140040" cy="138240"/>
            <a:chOff x="6830008" y="2782851"/>
            <a:chExt cx="140040" cy="13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C11C39EC-2E15-BA21-F3DC-24763829A98A}"/>
                    </a:ext>
                  </a:extLst>
                </p14:cNvPr>
                <p14:cNvContentPartPr/>
                <p14:nvPr/>
              </p14:nvContentPartPr>
              <p14:xfrm>
                <a:off x="6830008" y="2782851"/>
                <a:ext cx="49680" cy="11916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C11C39EC-2E15-BA21-F3DC-24763829A98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812008" y="2764851"/>
                  <a:ext cx="853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188F8A88-033D-5A4E-1269-A12A4840390F}"/>
                    </a:ext>
                  </a:extLst>
                </p14:cNvPr>
                <p14:cNvContentPartPr/>
                <p14:nvPr/>
              </p14:nvContentPartPr>
              <p14:xfrm>
                <a:off x="6857728" y="2901651"/>
                <a:ext cx="112320" cy="1944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188F8A88-033D-5A4E-1269-A12A4840390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839728" y="2884011"/>
                  <a:ext cx="14796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8244327-948A-1756-E9A5-C262AB434DAF}"/>
              </a:ext>
            </a:extLst>
          </p:cNvPr>
          <p:cNvGrpSpPr/>
          <p:nvPr/>
        </p:nvGrpSpPr>
        <p:grpSpPr>
          <a:xfrm>
            <a:off x="6671248" y="4002531"/>
            <a:ext cx="81360" cy="120960"/>
            <a:chOff x="6671248" y="4002531"/>
            <a:chExt cx="81360" cy="12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1BF8BFEB-E914-92F8-F2F0-0050516BA116}"/>
                    </a:ext>
                  </a:extLst>
                </p14:cNvPr>
                <p14:cNvContentPartPr/>
                <p14:nvPr/>
              </p14:nvContentPartPr>
              <p14:xfrm>
                <a:off x="6671248" y="4002531"/>
                <a:ext cx="360" cy="12096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1BF8BFEB-E914-92F8-F2F0-0050516BA11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653248" y="3984531"/>
                  <a:ext cx="360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B27180F7-5880-26A6-14BE-AC35C577BBE5}"/>
                    </a:ext>
                  </a:extLst>
                </p14:cNvPr>
                <p14:cNvContentPartPr/>
                <p14:nvPr/>
              </p14:nvContentPartPr>
              <p14:xfrm>
                <a:off x="6689608" y="4002531"/>
                <a:ext cx="63000" cy="2268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B27180F7-5880-26A6-14BE-AC35C577BBE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671968" y="3984531"/>
                  <a:ext cx="98640" cy="58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0679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D60F9B-3784-551F-8DBC-B0C60A322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645" y="613611"/>
            <a:ext cx="3879350" cy="53019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874FA219-8B36-D0CB-1477-C7C769DE6818}"/>
                  </a:ext>
                </a:extLst>
              </p14:cNvPr>
              <p14:cNvContentPartPr/>
              <p14:nvPr/>
            </p14:nvContentPartPr>
            <p14:xfrm>
              <a:off x="2609820" y="3333375"/>
              <a:ext cx="360" cy="115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874FA219-8B36-D0CB-1477-C7C769DE68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1820" y="3315735"/>
                <a:ext cx="36000" cy="4716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1DB0D09B-286E-38ED-2810-88796501B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905" y="2918012"/>
            <a:ext cx="3604010" cy="853766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A084A61E-19AA-1162-790A-44C8D2F5E211}"/>
              </a:ext>
            </a:extLst>
          </p:cNvPr>
          <p:cNvSpPr/>
          <p:nvPr/>
        </p:nvSpPr>
        <p:spPr>
          <a:xfrm>
            <a:off x="2020910" y="2788221"/>
            <a:ext cx="1723054" cy="10903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DEB6F9FF-390B-6114-112C-ACA0D269364A}"/>
                  </a:ext>
                </a:extLst>
              </p14:cNvPr>
              <p14:cNvContentPartPr/>
              <p14:nvPr/>
            </p14:nvContentPartPr>
            <p14:xfrm>
              <a:off x="2575168" y="737331"/>
              <a:ext cx="1424520" cy="19314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DEB6F9FF-390B-6114-112C-ACA0D26936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57168" y="719691"/>
                <a:ext cx="1460160" cy="196704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00186018-DFDA-FB1E-A19B-8A513B509F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4555" y="613611"/>
            <a:ext cx="3879351" cy="31903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016C280C-EBD8-894E-4554-B505CB3ED75B}"/>
                  </a:ext>
                </a:extLst>
              </p14:cNvPr>
              <p14:cNvContentPartPr/>
              <p14:nvPr/>
            </p14:nvContentPartPr>
            <p14:xfrm>
              <a:off x="7958968" y="4050051"/>
              <a:ext cx="1322640" cy="15282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016C280C-EBD8-894E-4554-B505CB3ED75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40968" y="4032051"/>
                <a:ext cx="1358280" cy="156384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타원 14">
            <a:extLst>
              <a:ext uri="{FF2B5EF4-FFF2-40B4-BE49-F238E27FC236}">
                <a16:creationId xmlns:a16="http://schemas.microsoft.com/office/drawing/2014/main" id="{326AD9F3-9863-13B8-B40F-660CE6474CDA}"/>
              </a:ext>
            </a:extLst>
          </p:cNvPr>
          <p:cNvSpPr/>
          <p:nvPr/>
        </p:nvSpPr>
        <p:spPr>
          <a:xfrm>
            <a:off x="8204619" y="1082351"/>
            <a:ext cx="1659611" cy="7091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30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48214D3-DBDB-7D82-670C-8D7869BDF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742" y="980559"/>
            <a:ext cx="9014515" cy="464580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E93DC471-E797-1C6F-C4E1-DF083A89C543}"/>
              </a:ext>
            </a:extLst>
          </p:cNvPr>
          <p:cNvSpPr/>
          <p:nvPr/>
        </p:nvSpPr>
        <p:spPr>
          <a:xfrm>
            <a:off x="6997959" y="2463282"/>
            <a:ext cx="1548882" cy="89573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22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D6A5E98-586A-C67A-B028-6CDDE2F17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77" y="617957"/>
            <a:ext cx="4953193" cy="56220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1C1DA3-1F34-06CD-88D9-70FE151E3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470" y="617957"/>
            <a:ext cx="6346315" cy="32640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BDB44A44-ECC8-3E4A-A7F2-0BA85D6755CE}"/>
                  </a:ext>
                </a:extLst>
              </p14:cNvPr>
              <p14:cNvContentPartPr/>
              <p14:nvPr/>
            </p14:nvContentPartPr>
            <p14:xfrm>
              <a:off x="5859808" y="4197291"/>
              <a:ext cx="2316600" cy="11307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BDB44A44-ECC8-3E4A-A7F2-0BA85D6755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41808" y="4179651"/>
                <a:ext cx="2352240" cy="11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CB78558C-68C2-FAD9-00E7-CBD8A3058506}"/>
                  </a:ext>
                </a:extLst>
              </p14:cNvPr>
              <p14:cNvContentPartPr/>
              <p14:nvPr/>
            </p14:nvContentPartPr>
            <p14:xfrm>
              <a:off x="8993248" y="2574411"/>
              <a:ext cx="1523520" cy="3844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CB78558C-68C2-FAD9-00E7-CBD8A30585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75248" y="2556411"/>
                <a:ext cx="1559160" cy="42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986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A663694-4964-7A3E-7D67-F37725A04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742" y="980559"/>
            <a:ext cx="9014515" cy="464580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7EA1D587-ECDD-30D0-8942-53BDD71C7692}"/>
              </a:ext>
            </a:extLst>
          </p:cNvPr>
          <p:cNvSpPr/>
          <p:nvPr/>
        </p:nvSpPr>
        <p:spPr>
          <a:xfrm>
            <a:off x="2612571" y="4366727"/>
            <a:ext cx="1996751" cy="115699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43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349035-909D-8ECE-E686-C6500473B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35" y="345001"/>
            <a:ext cx="8611346" cy="35740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10F0DE-9B9E-1180-B551-404A8AE21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929" y="3743325"/>
            <a:ext cx="5522736" cy="2874449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4A2945F3-0700-FC3B-9B06-361107B9E13B}"/>
              </a:ext>
            </a:extLst>
          </p:cNvPr>
          <p:cNvSpPr/>
          <p:nvPr/>
        </p:nvSpPr>
        <p:spPr>
          <a:xfrm>
            <a:off x="9227297" y="4180114"/>
            <a:ext cx="2444620" cy="24376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097ED3C6-4087-C7E2-86D6-9FA574F4C20C}"/>
                  </a:ext>
                </a:extLst>
              </p14:cNvPr>
              <p14:cNvContentPartPr/>
              <p14:nvPr/>
            </p14:nvContentPartPr>
            <p14:xfrm>
              <a:off x="7774288" y="2542011"/>
              <a:ext cx="2321640" cy="120924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097ED3C6-4087-C7E2-86D6-9FA574F4C2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56288" y="2524011"/>
                <a:ext cx="2357280" cy="124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2386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D87519-20EC-729A-CE6B-6D618B01F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84" y="1040247"/>
            <a:ext cx="11510832" cy="4777505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E4218DFA-D4B8-0E9A-F547-C9C84535CB82}"/>
              </a:ext>
            </a:extLst>
          </p:cNvPr>
          <p:cNvSpPr/>
          <p:nvPr/>
        </p:nvSpPr>
        <p:spPr>
          <a:xfrm>
            <a:off x="989045" y="4301411"/>
            <a:ext cx="10412964" cy="202474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99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F65570-7125-406E-CC8D-B783D8DD5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20" y="97570"/>
            <a:ext cx="4541914" cy="3863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ED6CE4D-00B1-0975-D4D4-EF2C6C43D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69" y="5276807"/>
            <a:ext cx="7049111" cy="9906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B40B5A-B0D3-5140-38F0-8F78DDCC3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650" y="365684"/>
            <a:ext cx="5364945" cy="273581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8B19BBE-5524-6DCF-FE78-0BB803A79669}"/>
                  </a:ext>
                </a:extLst>
              </p14:cNvPr>
              <p14:cNvContentPartPr/>
              <p14:nvPr/>
            </p14:nvContentPartPr>
            <p14:xfrm>
              <a:off x="4933620" y="1732095"/>
              <a:ext cx="3760200" cy="92664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8B19BBE-5524-6DCF-FE78-0BB803A79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15620" y="1714095"/>
                <a:ext cx="3795840" cy="9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14358444-FF93-8BAF-9969-F246126CD2D9}"/>
                  </a:ext>
                </a:extLst>
              </p14:cNvPr>
              <p14:cNvContentPartPr/>
              <p14:nvPr/>
            </p14:nvContentPartPr>
            <p14:xfrm>
              <a:off x="7284060" y="3466935"/>
              <a:ext cx="2471400" cy="24051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4358444-FF93-8BAF-9969-F246126CD2D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66420" y="3449295"/>
                <a:ext cx="2507040" cy="244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3380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</Words>
  <Application>Microsoft Office PowerPoint</Application>
  <PresentationFormat>와이드스크린</PresentationFormat>
  <Paragraphs>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JaeHyun</dc:creator>
  <cp:lastModifiedBy>Park JaeHyun</cp:lastModifiedBy>
  <cp:revision>2</cp:revision>
  <dcterms:created xsi:type="dcterms:W3CDTF">2022-06-12T09:15:14Z</dcterms:created>
  <dcterms:modified xsi:type="dcterms:W3CDTF">2022-06-12T12:46:00Z</dcterms:modified>
</cp:coreProperties>
</file>