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2" r:id="rId6"/>
    <p:sldId id="306" r:id="rId7"/>
    <p:sldId id="263" r:id="rId8"/>
    <p:sldId id="264" r:id="rId9"/>
    <p:sldId id="266" r:id="rId10"/>
    <p:sldId id="265" r:id="rId11"/>
    <p:sldId id="307" r:id="rId12"/>
    <p:sldId id="308" r:id="rId13"/>
    <p:sldId id="309" r:id="rId14"/>
    <p:sldId id="310" r:id="rId15"/>
    <p:sldId id="311" r:id="rId16"/>
    <p:sldId id="312" r:id="rId17"/>
    <p:sldId id="30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AF3C0-459F-488A-958C-DE3D81BF66D7}" v="14" dt="2022-05-29T13:23:5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aeHyun" userId="4a87f6596c0e7ae4" providerId="LiveId" clId="{DF1AF3C0-459F-488A-958C-DE3D81BF66D7}"/>
    <pc:docChg chg="addSld delSld modSld">
      <pc:chgData name="Park JaeHyun" userId="4a87f6596c0e7ae4" providerId="LiveId" clId="{DF1AF3C0-459F-488A-958C-DE3D81BF66D7}" dt="2022-05-29T13:23:58.046" v="142" actId="20577"/>
      <pc:docMkLst>
        <pc:docMk/>
      </pc:docMkLst>
      <pc:sldChg chg="addSp delSp add del setBg delDesignElem">
        <pc:chgData name="Park JaeHyun" userId="4a87f6596c0e7ae4" providerId="LiveId" clId="{DF1AF3C0-459F-488A-958C-DE3D81BF66D7}" dt="2022-05-29T13:23:22.879" v="2"/>
        <pc:sldMkLst>
          <pc:docMk/>
          <pc:sldMk cId="1561171037" sldId="312"/>
        </pc:sldMkLst>
        <pc:spChg chg="add del">
          <ac:chgData name="Park JaeHyun" userId="4a87f6596c0e7ae4" providerId="LiveId" clId="{DF1AF3C0-459F-488A-958C-DE3D81BF66D7}" dt="2022-05-29T13:23:22.879" v="2"/>
          <ac:spMkLst>
            <pc:docMk/>
            <pc:sldMk cId="1561171037" sldId="312"/>
            <ac:spMk id="12" creationId="{59A309A7-1751-4ABE-A3C1-EEC40366AD89}"/>
          </ac:spMkLst>
        </pc:spChg>
        <pc:spChg chg="add del">
          <ac:chgData name="Park JaeHyun" userId="4a87f6596c0e7ae4" providerId="LiveId" clId="{DF1AF3C0-459F-488A-958C-DE3D81BF66D7}" dt="2022-05-29T13:23:22.879" v="2"/>
          <ac:spMkLst>
            <pc:docMk/>
            <pc:sldMk cId="1561171037" sldId="312"/>
            <ac:spMk id="14" creationId="{967D8EB6-EAE1-4F9C-B398-83321E287204}"/>
          </ac:spMkLst>
        </pc:spChg>
      </pc:sldChg>
      <pc:sldChg chg="modSp add mod">
        <pc:chgData name="Park JaeHyun" userId="4a87f6596c0e7ae4" providerId="LiveId" clId="{DF1AF3C0-459F-488A-958C-DE3D81BF66D7}" dt="2022-05-29T13:23:58.046" v="142" actId="20577"/>
        <pc:sldMkLst>
          <pc:docMk/>
          <pc:sldMk cId="2542119024" sldId="312"/>
        </pc:sldMkLst>
        <pc:spChg chg="mod">
          <ac:chgData name="Park JaeHyun" userId="4a87f6596c0e7ae4" providerId="LiveId" clId="{DF1AF3C0-459F-488A-958C-DE3D81BF66D7}" dt="2022-05-29T13:23:27.191" v="22"/>
          <ac:spMkLst>
            <pc:docMk/>
            <pc:sldMk cId="2542119024" sldId="312"/>
            <ac:spMk id="2" creationId="{9AD9F8BA-ACFA-464C-AB8A-84A0B65B818B}"/>
          </ac:spMkLst>
        </pc:spChg>
        <pc:spChg chg="mod">
          <ac:chgData name="Park JaeHyun" userId="4a87f6596c0e7ae4" providerId="LiveId" clId="{DF1AF3C0-459F-488A-958C-DE3D81BF66D7}" dt="2022-05-29T13:23:58.046" v="142" actId="20577"/>
          <ac:spMkLst>
            <pc:docMk/>
            <pc:sldMk cId="2542119024" sldId="312"/>
            <ac:spMk id="9" creationId="{7AD3287B-F601-E601-4829-38D3EBF805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B5BD2-0416-4C87-A0A0-57ACC77159FE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DEE5C-00DA-449F-8D39-560B40616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6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3133D-58EF-43A6-8F08-43B344FC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A7E9C-B77D-45DE-AC13-6C1CB851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0C6A2-6304-4E1C-A548-0A2003A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64760-08E5-4153-B02A-AD6E312D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836EA-1654-4816-A15E-6DC17CB2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BE4A0-3075-498B-8EE6-F34BABC9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ECBB6-54FC-49AA-8C7C-6EBB8C1A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B729C-4C0F-46AF-995F-97F2CC60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D5459-4E48-44F7-B523-8E8C618A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A0708-2C91-4DA1-94BA-56695BC6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903EB5-33BB-4CCA-ADAA-67B3D486E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03754-3BD7-45A4-9D94-E1831222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EC447-D9F6-4213-8D23-ECDAF160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F50D-ECFE-4EA3-9AB6-C6A8477F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60B87-90BC-4E88-8C8A-5C90A670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63210-22DB-4477-947D-D43197A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3080B-699B-49C2-8999-62F6C10F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97070-6FF4-4E20-ACBD-5FDEA98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B4DEB-DE48-4AD1-9745-9DA4326C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B8A85-4150-44CB-A9B3-52297796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745B-F428-4E48-BE84-29E54648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773B1-A36A-4836-A57D-C7AB7DEA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62C08-BE15-4E83-8239-7A08D14D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3FDD1-6B90-4F4F-AA2E-45DB7DE3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C22F0-096F-445D-B7C0-4C68456D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8645E-4B18-4498-8056-03F1184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6A9C6-C128-46CD-AC2D-99AF5CC32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AF2D1-9A82-4F96-89E1-887340CF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38E74-0AFB-4F58-B4C6-474B3B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417D2-9DF5-4149-AAFC-34BF2D3E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E89B9-BA47-45CC-9D38-8E6C3A97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8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178D-6652-4E5A-8653-8EBE461F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29D22-660C-4DD4-AD51-D82D1567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7BBDB-3ABB-493D-B9C6-1EA0F2F4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CA2DF1-100B-4F03-BD51-3A6266A3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51C02-5911-49E8-B5A4-3AE89CC7E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46D0E-ACBF-4141-8612-51AEF525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C2CB4-A3BF-4565-A7EA-F351F03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E0D8BC-7236-4825-9A07-902C76E8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0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E879A-3675-4668-BD6B-BD89BA40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8B9CEF-91CB-4F68-AFD3-05AF6667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100C24-60FD-4099-BE46-A2342D9B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33EAD-639E-4465-AE6F-A8416488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9ECCB2-C66F-49C1-88B1-FF5EBBA4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CA3E7C-01CE-4847-A90B-83C69DC7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D0108-35C2-46C1-8FCD-4AF657BC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9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CD0BD-28D7-448C-A6EC-2CF1520B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45DA-1459-4A8E-B0E5-C2A963E7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E7399-7981-4CC3-A780-299565618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24C9E-2461-40EC-A0AA-3BD48326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906BE-D795-4BD5-9197-1D95A606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D430-7040-4BF5-8B78-3D0E3516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2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F8AF3-6F65-4E9D-AF37-AED59CC9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FDD3B9-3938-4083-8B00-D749696DE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FC48B-55FD-4CDC-A326-B8A63177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91BEC-C5DD-44B3-94A3-4EACC7AA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BDEBE-255A-49C8-B606-D7562D47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C75B-D8F9-4F35-B51A-FA4A0B8E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CAC68B-C13D-4224-879A-1777A13E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1D4F9-9874-4288-BD1F-634E6B64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2AF13-3CDE-4C67-9CD0-F623A070F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8828-1143-4CAF-88C7-BBF8D9DFB929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C64D1-09F6-49E8-86DF-36890321F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CBC60-76D9-461D-97EF-A29C9C14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AEF2-D20D-4C1A-84C5-E3B825AE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DFB3-085C-43CB-B082-AE0044D64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>
                <a:solidFill>
                  <a:schemeClr val="bg1"/>
                </a:solidFill>
              </a:rPr>
              <a:t>케어 </a:t>
            </a:r>
            <a:r>
              <a:rPr lang="ko-KR" altLang="en-US" sz="8800" dirty="0" err="1">
                <a:solidFill>
                  <a:schemeClr val="bg1"/>
                </a:solidFill>
              </a:rPr>
              <a:t>펫키지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ADD81-B1F8-49E5-A667-3C8A0262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76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OPEN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4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5864D-41BA-5B6C-A32A-9228E6AD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82" y="2082865"/>
            <a:ext cx="3596952" cy="3078747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63E0F37-7B0B-3252-5453-AA1F5EA2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24" y="4150714"/>
            <a:ext cx="5866556" cy="263616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커뮤니케이션 중 게시판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게시판은 </a:t>
            </a:r>
            <a:r>
              <a:rPr lang="ko-KR" altLang="en-US" dirty="0" err="1"/>
              <a:t>포트스잇</a:t>
            </a:r>
            <a:r>
              <a:rPr lang="ko-KR" altLang="en-US" dirty="0"/>
              <a:t> 형식으로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내용을 간편하게 확인하는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형태로 구현함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8BBE75-023C-02B1-F388-C7C2CEBB7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834" y="1953128"/>
            <a:ext cx="4650176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835106"/>
            <a:ext cx="7723792" cy="481163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병원 서비스는 기존 설계대비 </a:t>
            </a:r>
            <a:r>
              <a:rPr lang="en-US" altLang="ko-KR" sz="2400" dirty="0"/>
              <a:t>70~80%p </a:t>
            </a:r>
            <a:r>
              <a:rPr lang="ko-KR" altLang="en-US" sz="2400" dirty="0"/>
              <a:t>완성됨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채팅기능과</a:t>
            </a:r>
            <a:r>
              <a:rPr lang="en-US" altLang="ko-KR" sz="2400" dirty="0"/>
              <a:t>, </a:t>
            </a:r>
            <a:r>
              <a:rPr lang="ko-KR" altLang="en-US" sz="2400" dirty="0"/>
              <a:t>후속 예약처리 로직 개발 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케어는 개발도중 어플 내용추가됨에 따라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잠시 후순위로 밀려남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대략적은 서비스는 구현하였고</a:t>
            </a:r>
            <a:r>
              <a:rPr lang="en-US" altLang="ko-KR" sz="2400" dirty="0"/>
              <a:t>, </a:t>
            </a:r>
            <a:r>
              <a:rPr lang="ko-KR" altLang="en-US" sz="2400" dirty="0"/>
              <a:t>반려인 서비스가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추가됨에 따라</a:t>
            </a:r>
            <a:r>
              <a:rPr lang="en-US" altLang="ko-KR" sz="2400" dirty="0"/>
              <a:t> </a:t>
            </a:r>
            <a:r>
              <a:rPr lang="ko-KR" altLang="en-US" sz="2400" dirty="0"/>
              <a:t>설계 수정을 진행 중임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그 외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UI</a:t>
            </a:r>
            <a:r>
              <a:rPr lang="ko-KR" altLang="en-US" sz="2400" dirty="0"/>
              <a:t>와 로직 안정성을 높여 완성할 예정</a:t>
            </a:r>
            <a:endParaRPr lang="en-US" altLang="ko-K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4123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 </a:t>
            </a:r>
            <a:r>
              <a:rPr lang="en-US" altLang="ko-KR" dirty="0"/>
              <a:t>– </a:t>
            </a:r>
            <a:r>
              <a:rPr lang="ko-KR" altLang="en-US" sz="2400" dirty="0"/>
              <a:t>반려인 서비스에서 추가됨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865"/>
            <a:ext cx="7723792" cy="42114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어플의 반려인 서비스가 추가되어</a:t>
            </a:r>
            <a:r>
              <a:rPr lang="en-US" altLang="ko-KR" sz="2400" dirty="0"/>
              <a:t>, </a:t>
            </a:r>
            <a:r>
              <a:rPr lang="ko-KR" altLang="en-US" sz="2400" dirty="0"/>
              <a:t>로직 추가 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병원 서비스와 내용적인 측면은 비슷하기 때문에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로직을 일부 수정하여 진행할 예정이지만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자세한 내용은 웹 개발팀이 설계 중</a:t>
            </a:r>
            <a:r>
              <a:rPr lang="en-US" altLang="ko-KR" sz="24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5917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 </a:t>
            </a:r>
            <a:r>
              <a:rPr lang="en-US" altLang="ko-KR" dirty="0"/>
              <a:t>– </a:t>
            </a:r>
            <a:r>
              <a:rPr lang="ko-KR" altLang="en-US" sz="2400" dirty="0"/>
              <a:t>반려인 서비스에서 추가됨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B22779-A95E-E9C9-438E-4F0A5B25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627"/>
            <a:ext cx="10515600" cy="12053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계정관련 내용은 추가하였음</a:t>
            </a:r>
            <a:r>
              <a:rPr lang="en-US" altLang="ko-KR" dirty="0"/>
              <a:t>, DB</a:t>
            </a:r>
            <a:r>
              <a:rPr lang="ko-KR" altLang="en-US" dirty="0"/>
              <a:t>연동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9A3EC9-7EEC-E40A-1E26-E48D1D1B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0" y="1722090"/>
            <a:ext cx="3701364" cy="3182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A96AB2-7257-1FC2-7463-FDCDCAC6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794" y="1722090"/>
            <a:ext cx="5597682" cy="3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6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 </a:t>
            </a:r>
            <a:r>
              <a:rPr lang="en-US" altLang="ko-KR" dirty="0"/>
              <a:t>– </a:t>
            </a:r>
            <a:r>
              <a:rPr lang="ko-KR" altLang="en-US" sz="2400" dirty="0"/>
              <a:t>반려인 서비스에서 추가됨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865"/>
            <a:ext cx="7723792" cy="42114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예약</a:t>
            </a:r>
            <a:r>
              <a:rPr lang="en-US" altLang="ko-KR" sz="2400" dirty="0"/>
              <a:t>, </a:t>
            </a:r>
            <a:r>
              <a:rPr lang="ko-KR" altLang="en-US" sz="2400" dirty="0"/>
              <a:t>케어</a:t>
            </a:r>
            <a:r>
              <a:rPr lang="en-US" altLang="ko-KR" sz="2400" dirty="0"/>
              <a:t>, </a:t>
            </a:r>
            <a:r>
              <a:rPr lang="ko-KR" altLang="en-US" sz="2400" dirty="0"/>
              <a:t>커뮤니케이션 중 채팅 내용을 추가할 예정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예약</a:t>
            </a:r>
            <a:r>
              <a:rPr lang="en-US" altLang="ko-KR" sz="2400" dirty="0"/>
              <a:t>: </a:t>
            </a:r>
            <a:r>
              <a:rPr lang="ko-KR" altLang="en-US" sz="2400" dirty="0"/>
              <a:t>기존 병원의 조회 서비스에서 추가 및 취소 기능을 개발할 예정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케어</a:t>
            </a:r>
            <a:r>
              <a:rPr lang="en-US" altLang="ko-KR" sz="2400" dirty="0"/>
              <a:t>: </a:t>
            </a:r>
            <a:r>
              <a:rPr lang="ko-KR" altLang="en-US" sz="2400" dirty="0"/>
              <a:t>상황에 맞게 </a:t>
            </a:r>
            <a:r>
              <a:rPr lang="en-US" altLang="ko-KR" sz="2400" dirty="0"/>
              <a:t>DB</a:t>
            </a:r>
            <a:r>
              <a:rPr lang="ko-KR" altLang="en-US" sz="2400" dirty="0"/>
              <a:t>수정 후</a:t>
            </a:r>
            <a:r>
              <a:rPr lang="en-US" altLang="ko-KR" sz="2400" dirty="0"/>
              <a:t>, </a:t>
            </a:r>
            <a:r>
              <a:rPr lang="ko-KR" altLang="en-US" sz="2400" dirty="0"/>
              <a:t>재설계</a:t>
            </a:r>
            <a:r>
              <a:rPr lang="en-US" altLang="ko-KR" sz="2400" dirty="0"/>
              <a:t> (</a:t>
            </a:r>
            <a:r>
              <a:rPr lang="ko-KR" altLang="en-US" sz="2400" dirty="0"/>
              <a:t>현재 후순위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채팅</a:t>
            </a:r>
            <a:r>
              <a:rPr lang="en-US" altLang="ko-KR" sz="2400" dirty="0"/>
              <a:t>: </a:t>
            </a:r>
            <a:r>
              <a:rPr lang="ko-KR" altLang="en-US" sz="2400" dirty="0"/>
              <a:t>개발 중</a:t>
            </a:r>
            <a:r>
              <a:rPr lang="en-US" altLang="ko-KR" sz="2400" dirty="0"/>
              <a:t>, </a:t>
            </a:r>
            <a:r>
              <a:rPr lang="ko-KR" altLang="en-US" sz="2400" dirty="0"/>
              <a:t>현재 테스트 중이지만 불안정함</a:t>
            </a:r>
            <a:endParaRPr lang="en-US" altLang="ko-K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1019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7949045" y="1475508"/>
            <a:ext cx="3789988" cy="37839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877824"/>
            <a:ext cx="5734866" cy="2395463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 dirty="0"/>
              <a:t>어플 서비스 개발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8C7A704-7822-409B-A825-027362B38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706" y="3367470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8000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미진한 부분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865"/>
            <a:ext cx="7723792" cy="42114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웹 </a:t>
            </a:r>
            <a:r>
              <a:rPr lang="en-US" altLang="ko-KR" sz="2400" dirty="0"/>
              <a:t>: </a:t>
            </a:r>
            <a:r>
              <a:rPr lang="ko-KR" altLang="en-US" sz="2400" dirty="0"/>
              <a:t>설계 수정을 신속히 해야함</a:t>
            </a:r>
            <a:r>
              <a:rPr lang="en-US" altLang="ko-KR" sz="2400" dirty="0"/>
              <a:t>, </a:t>
            </a:r>
            <a:r>
              <a:rPr lang="ko-KR" altLang="en-US" sz="2400"/>
              <a:t>채팅 안정화</a:t>
            </a:r>
            <a:endParaRPr lang="en-US" altLang="ko-K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4211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DFB3-085C-43CB-B082-AE0044D64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>
                <a:solidFill>
                  <a:schemeClr val="bg1"/>
                </a:solidFill>
              </a:rPr>
              <a:t>케어 </a:t>
            </a:r>
            <a:r>
              <a:rPr lang="ko-KR" altLang="en-US" sz="8800" dirty="0" err="1">
                <a:solidFill>
                  <a:schemeClr val="bg1"/>
                </a:solidFill>
              </a:rPr>
              <a:t>펫키지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ADD81-B1F8-49E5-A667-3C8A0262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76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CLOSE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8EE88-F335-44C2-9BDC-FA0A2801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519985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55A1-F123-47F3-AB69-9767735D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868040"/>
            <a:ext cx="8646306" cy="4425186"/>
          </a:xfrm>
        </p:spPr>
        <p:txBody>
          <a:bodyPr anchor="ctr">
            <a:norm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계획대비 수정내용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계획대비 </a:t>
            </a:r>
            <a:r>
              <a:rPr lang="ko-KR" altLang="en-US" sz="3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진도율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모듈 진행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어플 모듈 진행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미진한 부분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D3EBFD-CB2A-4149-BBE8-A47C35A02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3463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계획대비 수정내용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865"/>
            <a:ext cx="8199728" cy="42114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어플 개발인원이 개인적인 사유가 생겨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캡스톤디자인</a:t>
            </a:r>
            <a:r>
              <a:rPr lang="ko-KR" altLang="en-US" sz="2400" dirty="0"/>
              <a:t> 개발진행에 할애할 시간적 여유가 없어짐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불가피하게 어플 모듈의 전반적인 내용을 축소하고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웹 모듈에 해당 기능을 추가하여 진행하는 것으로 변경됨</a:t>
            </a:r>
            <a:r>
              <a:rPr lang="en-US" altLang="ko-KR" sz="24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9780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상세변경사항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865"/>
            <a:ext cx="8600354" cy="4211404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기존 어플은 아래의 기능을 서비스함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  <a:p>
            <a:r>
              <a:rPr lang="ko-KR" altLang="en-US" sz="2400" dirty="0"/>
              <a:t>병원검색</a:t>
            </a:r>
            <a:r>
              <a:rPr lang="en-US" altLang="ko-KR" sz="2400" dirty="0"/>
              <a:t>, </a:t>
            </a:r>
            <a:r>
              <a:rPr lang="ko-KR" altLang="en-US" sz="2400" dirty="0"/>
              <a:t>예약</a:t>
            </a:r>
            <a:r>
              <a:rPr lang="en-US" altLang="ko-KR" sz="2400" dirty="0"/>
              <a:t>, </a:t>
            </a:r>
            <a:r>
              <a:rPr lang="ko-KR" altLang="en-US" sz="2400" dirty="0"/>
              <a:t>케어</a:t>
            </a:r>
            <a:r>
              <a:rPr lang="en-US" altLang="ko-KR" sz="2400" dirty="0"/>
              <a:t>, </a:t>
            </a:r>
            <a:r>
              <a:rPr lang="ko-KR" altLang="en-US" sz="2400" dirty="0"/>
              <a:t>건강 수첩</a:t>
            </a:r>
            <a:r>
              <a:rPr lang="en-US" altLang="ko-KR" sz="2400" dirty="0"/>
              <a:t>, </a:t>
            </a:r>
            <a:r>
              <a:rPr lang="ko-KR" altLang="en-US" sz="2400" dirty="0"/>
              <a:t>커뮤니케이션</a:t>
            </a:r>
          </a:p>
          <a:p>
            <a:endParaRPr lang="en-US" altLang="ko-KR" sz="2400" dirty="0"/>
          </a:p>
          <a:p>
            <a:r>
              <a:rPr lang="ko-KR" altLang="en-US" sz="2400" dirty="0"/>
              <a:t>어플 서비스 축소 </a:t>
            </a:r>
            <a:r>
              <a:rPr lang="en-US" altLang="ko-KR" sz="2400" dirty="0"/>
              <a:t>-&gt; </a:t>
            </a:r>
            <a:r>
              <a:rPr lang="ko-KR" altLang="en-US" sz="2400" dirty="0"/>
              <a:t>병원검색</a:t>
            </a:r>
            <a:r>
              <a:rPr lang="en-US" altLang="ko-KR" sz="2400" dirty="0"/>
              <a:t>, </a:t>
            </a:r>
            <a:r>
              <a:rPr lang="ko-KR" altLang="en-US" sz="2400" dirty="0"/>
              <a:t>예약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웹 서비스 확대 </a:t>
            </a:r>
            <a:r>
              <a:rPr lang="en-US" altLang="ko-KR" sz="2400" dirty="0"/>
              <a:t>-&gt;</a:t>
            </a:r>
            <a:r>
              <a:rPr lang="ko-KR" altLang="en-US" sz="2400" dirty="0"/>
              <a:t> 반려인의 케어</a:t>
            </a:r>
            <a:r>
              <a:rPr lang="en-US" altLang="ko-KR" sz="2400" dirty="0"/>
              <a:t>, </a:t>
            </a:r>
            <a:r>
              <a:rPr lang="ko-KR" altLang="en-US" sz="2400" dirty="0"/>
              <a:t>커뮤니케이션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+ </a:t>
            </a:r>
            <a:r>
              <a:rPr lang="ko-KR" altLang="en-US" sz="2400" dirty="0"/>
              <a:t>기존 병원 서비스 </a:t>
            </a:r>
            <a:r>
              <a:rPr lang="en-US" altLang="ko-KR" sz="2400" dirty="0"/>
              <a:t>(</a:t>
            </a:r>
            <a:r>
              <a:rPr lang="ko-KR" altLang="en-US" sz="2400" dirty="0"/>
              <a:t>건상 수첩은 축소</a:t>
            </a:r>
            <a:r>
              <a:rPr lang="en-US" altLang="ko-KR" sz="24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685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계획대비 </a:t>
            </a:r>
            <a:r>
              <a:rPr lang="ko-KR" altLang="en-US" dirty="0" err="1"/>
              <a:t>진도율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865"/>
            <a:ext cx="8199728" cy="4211404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웹 서비스 </a:t>
            </a:r>
            <a:r>
              <a:rPr lang="en-US" altLang="ko-KR" sz="2400" dirty="0"/>
              <a:t>40%p </a:t>
            </a:r>
            <a:r>
              <a:rPr lang="ko-KR" altLang="en-US" sz="2400" dirty="0"/>
              <a:t>진행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어플 서비스 </a:t>
            </a:r>
            <a:r>
              <a:rPr lang="en-US" altLang="ko-KR" sz="2400" dirty="0"/>
              <a:t>50%p </a:t>
            </a:r>
            <a:r>
              <a:rPr lang="ko-KR" altLang="en-US" sz="2400" dirty="0"/>
              <a:t>진행</a:t>
            </a:r>
            <a:endParaRPr lang="en-US" altLang="ko-K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7578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7949045" y="1475508"/>
            <a:ext cx="3789988" cy="37839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2395463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 dirty="0"/>
              <a:t>웹 서비스 개발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8C7A704-7822-409B-A825-027362B38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706" y="3367470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187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2865"/>
            <a:ext cx="7723792" cy="42114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급하게 추가된 내용을 검수하고</a:t>
            </a:r>
            <a:r>
              <a:rPr lang="en-US" altLang="ko-KR" sz="2400" dirty="0"/>
              <a:t>,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en-US" altLang="ko-KR" sz="2400" dirty="0"/>
              <a:t>DB</a:t>
            </a:r>
            <a:r>
              <a:rPr lang="ko-KR" altLang="en-US" sz="2400" dirty="0"/>
              <a:t>수정 및 재설계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시간관계상</a:t>
            </a:r>
            <a:r>
              <a:rPr lang="en-US" altLang="ko-KR" sz="2400" dirty="0"/>
              <a:t>, </a:t>
            </a:r>
            <a:r>
              <a:rPr lang="ko-KR" altLang="en-US" sz="2400" dirty="0"/>
              <a:t>병원측 기능은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계정</a:t>
            </a:r>
            <a:r>
              <a:rPr lang="en-US" altLang="ko-KR" sz="2400" dirty="0"/>
              <a:t>, </a:t>
            </a:r>
            <a:r>
              <a:rPr lang="ko-KR" altLang="en-US" sz="2400" dirty="0"/>
              <a:t>병원정보</a:t>
            </a:r>
            <a:r>
              <a:rPr lang="en-US" altLang="ko-KR" sz="2400" dirty="0"/>
              <a:t>, </a:t>
            </a:r>
            <a:r>
              <a:rPr lang="ko-KR" altLang="en-US" sz="2400" dirty="0"/>
              <a:t>예약</a:t>
            </a:r>
            <a:r>
              <a:rPr lang="en-US" altLang="ko-KR" sz="2400" dirty="0"/>
              <a:t>, </a:t>
            </a:r>
            <a:r>
              <a:rPr lang="ko-KR" altLang="en-US" sz="2400" dirty="0"/>
              <a:t>케어</a:t>
            </a:r>
            <a:r>
              <a:rPr lang="en-US" altLang="ko-KR" sz="2400" dirty="0"/>
              <a:t>, </a:t>
            </a:r>
            <a:r>
              <a:rPr lang="ko-KR" altLang="en-US" sz="2400" dirty="0"/>
              <a:t>커뮤니케이션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중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알림을 제외한 서비스를 구현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커뮤니케이션은 게시판과 채팅을 나뉨</a:t>
            </a:r>
            <a:r>
              <a:rPr lang="en-US" altLang="ko-KR" sz="24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2782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098E9-FF51-FE0E-1EF1-71180D6C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12" y="4987741"/>
            <a:ext cx="6632787" cy="118922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계정관련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8DCFDA-6E54-939A-5389-276D7088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93" y="1720426"/>
            <a:ext cx="3705410" cy="48431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54B94C-2CD4-0844-6ABA-462637BF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575" y="1803294"/>
            <a:ext cx="3771468" cy="31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9F8BA-ACFA-464C-AB8A-84A0B65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서비스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3287B-F601-E601-4829-38D3EBF8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153" y="1359666"/>
            <a:ext cx="8199728" cy="22291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병원 정보 관련 로직으로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DB</a:t>
            </a:r>
            <a:r>
              <a:rPr lang="ko-KR" altLang="en-US" sz="2400" dirty="0"/>
              <a:t>와 정상 연동되는 것을 확인</a:t>
            </a:r>
            <a:endParaRPr lang="en-US" altLang="ko-K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E5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F6A54-2C49-4C56-87D5-2A13C348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773A59-EBC2-87DC-8F37-99EE0DFB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1760788"/>
            <a:ext cx="3360711" cy="2049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7DF454-F507-6FE8-9441-8D1C4DE11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3745671"/>
            <a:ext cx="7097451" cy="26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18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346</Words>
  <Application>Microsoft Office PowerPoint</Application>
  <PresentationFormat>와이드스크린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1_Office 테마</vt:lpstr>
      <vt:lpstr>케어 펫키지</vt:lpstr>
      <vt:lpstr>목차</vt:lpstr>
      <vt:lpstr>계획대비 수정내용</vt:lpstr>
      <vt:lpstr>상세변경사항</vt:lpstr>
      <vt:lpstr>계획대비 진도율</vt:lpstr>
      <vt:lpstr>웹 서비스 개발</vt:lpstr>
      <vt:lpstr>웹 서비스</vt:lpstr>
      <vt:lpstr>웹 서비스</vt:lpstr>
      <vt:lpstr>웹 서비스</vt:lpstr>
      <vt:lpstr>웹 서비스</vt:lpstr>
      <vt:lpstr>웹 서비스</vt:lpstr>
      <vt:lpstr>웹 서비스 – 반려인 서비스에서 추가됨</vt:lpstr>
      <vt:lpstr>웹 서비스 – 반려인 서비스에서 추가됨</vt:lpstr>
      <vt:lpstr>웹 서비스 – 반려인 서비스에서 추가됨</vt:lpstr>
      <vt:lpstr>어플 서비스 개발</vt:lpstr>
      <vt:lpstr>미진한 부분</vt:lpstr>
      <vt:lpstr>케어 펫키지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케어 펫키지</dc:title>
  <dc:creator>Park JaeHyun</dc:creator>
  <cp:lastModifiedBy>Park JaeHyun</cp:lastModifiedBy>
  <cp:revision>1</cp:revision>
  <dcterms:created xsi:type="dcterms:W3CDTF">2022-05-29T12:17:37Z</dcterms:created>
  <dcterms:modified xsi:type="dcterms:W3CDTF">2022-05-29T13:24:00Z</dcterms:modified>
</cp:coreProperties>
</file>