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Mo’men</a:t>
            </a:r>
            <a:r>
              <a:rPr/>
              <a:t> </a:t>
            </a:r>
            <a:r>
              <a:rPr/>
              <a:t>Mohamed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12/31/2019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-Review_files/figure-pptx/prod%20cu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-Review_files/figure-pptx/prod%20cus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-Review_files/figure-pptx/prod%20cust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-Review_files/figure-pptx/prod%20cus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-Review_files/figure-pptx/prod%20cust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-Review_files/figure-pptx/prod%20cust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-Review_files/figure-pptx/prod%20cust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2018-2019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including</a:t>
            </a:r>
            <a:r>
              <a:rPr/>
              <a:t> </a:t>
            </a:r>
            <a:r>
              <a:rPr/>
              <a:t>Compariaons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First thing to pay attention to is to compare between the two years in </a:t>
            </a:r>
            <a:r>
              <a:rPr b="1"/>
              <a:t>Total sales Value</a:t>
            </a:r>
            <a:r>
              <a:rPr/>
              <a:t> as following: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-Review_files/figure-pptx/tot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 we See there are like </a:t>
            </a:r>
            <a:r>
              <a:rPr i="1"/>
              <a:t>1 million and 800 thousands</a:t>
            </a:r>
            <a:r>
              <a:rPr/>
              <a:t> difference between two years , so we need to break the sales down do analyse the gap and know where is the problem!</a:t>
            </a:r>
          </a:p>
          <a:p>
            <a:pPr lvl="0" marL="0" indent="0">
              <a:buNone/>
            </a:pPr>
            <a:r>
              <a:rPr/>
              <a:t>So, lets see each sector in the two years 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-Review_files/figure-pptx/pro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 we see in the previous chart , the gap shrinked from 1800000 EGP to </a:t>
            </a:r>
            <a:r>
              <a:rPr b="1"/>
              <a:t>900000 EGP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need to know the the precise factor which dropped the sales like that , and also know the area of growth if it exists!</a:t>
            </a:r>
          </a:p>
          <a:p>
            <a:pPr lvl="0" marL="0" indent="0">
              <a:buNone/>
            </a:pPr>
            <a:r>
              <a:rPr/>
              <a:t>To know that lets First see the Accounts arranged in term of Total sales and see the relative importance of every one in </a:t>
            </a:r>
            <a:r>
              <a:rPr i="1"/>
              <a:t>2019</a:t>
            </a:r>
            <a:r>
              <a:rPr/>
              <a:t> 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Sales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1672500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Copenhagen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1184000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Delta</a:t>
                      </a:r>
                      <a:r>
                        <a:rPr/>
                        <a:t> </a:t>
                      </a:r>
                      <a:r>
                        <a:rPr/>
                        <a:t>Misr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Enma’a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894350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Reta</a:t>
                      </a:r>
                      <a:r>
                        <a:rPr/>
                        <a:t> </a:t>
                      </a:r>
                      <a:r>
                        <a:rPr/>
                        <a:t>Keriasy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477700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Safa</a:t>
                      </a:r>
                      <a:r>
                        <a:rPr/>
                        <a:t> </a:t>
                      </a:r>
                      <a:r>
                        <a:rPr/>
                        <a:t>(</a:t>
                      </a:r>
                      <a:r>
                        <a:rPr/>
                        <a:t> </a:t>
                      </a: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Maikana</a:t>
                      </a:r>
                      <a:r>
                        <a:rPr/>
                        <a:t> </a:t>
                      </a:r>
                      <a:r>
                        <a:rPr/>
                        <a:t>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Al-</a:t>
                      </a:r>
                      <a:r>
                        <a:rPr/>
                        <a:t> </a:t>
                      </a:r>
                      <a:r>
                        <a:rPr/>
                        <a:t>Pramos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276750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Gaber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Nakheil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Danone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Orouba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94500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Marimena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82500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Anba</a:t>
                      </a:r>
                      <a:r>
                        <a:rPr/>
                        <a:t> </a:t>
                      </a:r>
                      <a:r>
                        <a:rPr/>
                        <a:t>Beshoy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77728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Andalus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69375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Milkyes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56100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Madona</a:t>
                      </a:r>
                      <a:r>
                        <a:rPr/>
                        <a:t> </a:t>
                      </a: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Nehesy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Ahmed</a:t>
                      </a:r>
                      <a:r>
                        <a:rPr/>
                        <a:t> </a:t>
                      </a: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Sheikh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Farm</a:t>
                      </a:r>
                      <a:r>
                        <a:rPr/>
                        <a:t> </a:t>
                      </a:r>
                      <a:r>
                        <a:rPr/>
                        <a:t>Stars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Sayad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38808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Goda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33540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Hassan</a:t>
                      </a:r>
                      <a:r>
                        <a:rPr/>
                        <a:t> </a:t>
                      </a:r>
                      <a:r>
                        <a:rPr/>
                        <a:t>Hashem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Alex</a:t>
                      </a:r>
                      <a:r>
                        <a:rPr/>
                        <a:t> </a:t>
                      </a:r>
                      <a:r>
                        <a:rPr/>
                        <a:t>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Farm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Izdehar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Rashad</a:t>
                      </a:r>
                      <a:r>
                        <a:rPr/>
                        <a:t> </a:t>
                      </a:r>
                      <a:r>
                        <a:rPr/>
                        <a:t>Fathalla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Hassan</a:t>
                      </a:r>
                      <a:r>
                        <a:rPr/>
                        <a:t> </a:t>
                      </a:r>
                      <a:r>
                        <a:rPr/>
                        <a:t>Hefnawy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Alamia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Safa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Zomor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Mohamed</a:t>
                      </a:r>
                      <a:r>
                        <a:rPr/>
                        <a:t> </a:t>
                      </a:r>
                      <a:r>
                        <a:rPr/>
                        <a:t>Ibrahim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</a:t>
                      </a:r>
                      <a:r>
                        <a:rPr/>
                        <a:t> </a:t>
                      </a:r>
                      <a:r>
                        <a:rPr/>
                        <a:t>Ateba’a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NOW</a:t>
            </a:r>
            <a:r>
              <a:rPr/>
              <a:t> im going to throw the spot light on each singl Account of the most Potential one.</a:t>
            </a:r>
          </a:p>
          <a:p>
            <a:pPr lvl="0" marL="0" indent="0">
              <a:buNone/>
            </a:pPr>
            <a:r>
              <a:rPr/>
              <a:t>The aim is :</a:t>
            </a:r>
          </a:p>
          <a:p>
            <a:pPr lvl="1"/>
            <a:r>
              <a:rPr/>
              <a:t>To see the </a:t>
            </a:r>
            <a:r>
              <a:rPr i="1"/>
              <a:t>drop</a:t>
            </a:r>
            <a:r>
              <a:rPr/>
              <a:t> in sales </a:t>
            </a:r>
            <a:r>
              <a:rPr b="1"/>
              <a:t>Product by Account</a:t>
            </a:r>
          </a:p>
          <a:p>
            <a:pPr lvl="1"/>
            <a:r>
              <a:rPr/>
              <a:t>To see the </a:t>
            </a:r>
            <a:r>
              <a:rPr i="1"/>
              <a:t>growth</a:t>
            </a:r>
            <a:r>
              <a:rPr/>
              <a:t> also </a:t>
            </a:r>
            <a:r>
              <a:rPr b="1"/>
              <a:t>Product by Account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Review</dc:title>
  <dc:creator>Mo’men Mohamed</dc:creator>
  <cp:keywords/>
  <dcterms:created xsi:type="dcterms:W3CDTF">2019-12-31T18:26:06Z</dcterms:created>
  <dcterms:modified xsi:type="dcterms:W3CDTF">2019-12-31T18:26:06Z</dcterms:modified>
</cp:coreProperties>
</file>