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76CA0-AF83-4C98-A71E-1B2B8E64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DF5960-FF65-4CFF-88F6-3569CF106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2F360-5F7B-4116-ADDA-1430EB3F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32B40-FA84-44A2-9D90-247FEDE7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2265F-2C35-44C9-8832-91100015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6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201AF-CCA7-46E7-AF0B-98C00A41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CB0DE1-FF1B-434C-9DEE-7AF6BF75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8B77C-7E90-4ADA-95DF-7E9527AC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4170D-3987-4849-B892-0DA76CF6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83C03-FB1F-4BE3-AE9A-44148FB9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34F72B-DEA5-425D-A406-8B9996C4E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36B79B-5924-4FE2-9E83-4F128444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693D1A-196F-4FA0-8AE3-393E467E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3D324-0A50-4EEB-8FC4-476145FF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5CBA5-3209-4EB5-8063-D2105BA7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DE080-DE90-473B-8685-60F5F2F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5CD7-82F9-4C70-AD3C-8D48B3B6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CC042-3A54-4660-B178-7E7EF488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879C0-1DCD-4F1F-A952-8756E49D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BFACD-2EAA-4FF0-A62F-8346C61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486C-E1B6-4C1C-B9F3-453E0375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27CDDB-1180-46E4-82F5-A8E9ACB00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51B36-79A8-4AE2-9505-29DF9E4C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409F3-27F1-4D6B-A70D-377733DD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B47D88-8BD4-4F95-A8BC-A5671B6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531D-CA94-469E-9BA5-EB032274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D1F1D-0311-4458-BB64-E3B2AC7B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E21B2-003C-4C58-9B20-571A49F3F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69189B-7844-4319-A2CB-A69120B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D0649E-CE80-4711-A5E9-37B54B1C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C2381-420F-4AB8-8121-8734D103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FFA61-0FF2-4E06-BD70-5C160355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5F7893-5AB1-4326-A604-F6E5F6B5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AAF6C3-3FA8-4752-8BE1-9DAE93D92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ED1E40-505F-45B1-A1D1-C1E5C22C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EC13AA-E1A4-461A-866C-46563B3F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4F4F61-0943-425D-9DBC-A6DD283F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5C0FE8-655C-4989-A85C-A2D9E53E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E69307-010D-4525-8071-4D1276B0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CEC98-7D05-4840-B986-23DC4340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238C97-02E9-47DD-9BA8-88DA478F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DA6E5C-4A37-4250-B451-5D27C08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621B4-A0A1-4E72-AF8E-1589CCB9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FA7B5E-0499-4F88-93DA-A1A74D9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32066B-2D96-4A4E-BFCF-390EEC26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26450A-38BB-47B1-BCD2-18AC03F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2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E963-D7E9-4EE7-8742-9893A73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10365-C99E-4F8F-A31D-45495D78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9E0C80-5A0F-4A46-9E46-8A3E85F3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120E0-0B4E-4BD8-9600-8113E60F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525135-92D5-4698-A6B3-88A812A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469093-27D2-48AE-B175-679E940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303F2-B74D-4A73-8630-32268693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05A67F-68C5-43FA-A007-91199C1E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156600-949B-4633-BA9B-E72CAAB1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83FC6E-F75C-4A4B-9E99-D9D6CDCD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6285A3-3FF6-4713-BB2D-7B65D0B3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B2736-B3AE-4B27-9A85-A916989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CD20-1D13-49B0-84D4-7F096E71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F2772-4157-43EF-B6E4-8A900789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90707F-70C8-4284-A716-11F0931C3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9F33-1066-426B-B905-7117CCAA3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D88B7-11AE-4E70-A007-45F6F199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VetNV/VKR_18.0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F3D1C-B382-4AEA-A7CC-B4D3AC7B7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Выпускная квалификационная работа по курсу «</a:t>
            </a:r>
            <a:r>
              <a:rPr lang="en-US" sz="2400" b="1" dirty="0"/>
              <a:t>Data Science</a:t>
            </a:r>
            <a:r>
              <a:rPr lang="ru-RU" sz="2400" b="1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367A8-FA1A-4E32-AAC8-BA9DF5C75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400" dirty="0"/>
              <a:t>Слушатель: Ветчинов Николай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163352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A5D71-5E93-4E58-A93C-743CDBE2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Шаг. Линейная регрессия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D1CFF49-498F-4892-A620-2990ED97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Обучение проводит так же на 9 случайных метриках подобранных итерационным способом. Модели обучаются на следующих данных: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7F1BA6-4042-4CBF-AD7D-23FE921C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075" y="2225545"/>
            <a:ext cx="16002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2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87533-B1FE-4420-9995-BC6DE898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ru-RU" dirty="0"/>
              <a:t>Шаг. Оценка качества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CF140B-51D9-4305-8890-B89B9309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Случайный лес                                          Логистическая регрессия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DE2DD-79AB-4A53-9E01-F4263D0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80" y="2295525"/>
            <a:ext cx="1600200" cy="4552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E50DEE-D7E7-498B-B38C-1B8A5B49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5525"/>
            <a:ext cx="14763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7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27306-28BB-4330-8F0B-F29DE3A7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6 Шаг. Решение задачи по разработке рекомендательной модели.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05781-DDDD-4B39-9A72-1E34DEB1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рекомендательную систему сохраняем модель линейной регрессии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36279E-34CC-4EF2-86AF-3596FE47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75" y="2324133"/>
            <a:ext cx="63912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F15E8-49CE-4CCB-A2EF-5E1DB421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Построение нейронной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97AC8-951F-4B35-92C6-6AA5199D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Используется многослойный персептрон для прогнозирования свойства «Соотношение матрица-наполнитель»:</a:t>
            </a:r>
          </a:p>
          <a:p>
            <a:r>
              <a:rPr lang="ru-RU" dirty="0"/>
              <a:t>В модели используется 4 слоя</a:t>
            </a:r>
          </a:p>
          <a:p>
            <a:r>
              <a:rPr lang="ru-RU" dirty="0"/>
              <a:t>Обучение осуществляется</a:t>
            </a:r>
          </a:p>
          <a:p>
            <a:pPr marL="0" indent="0">
              <a:buNone/>
            </a:pPr>
            <a:r>
              <a:rPr lang="en-US" dirty="0"/>
              <a:t>model = </a:t>
            </a:r>
            <a:r>
              <a:rPr lang="en-US" dirty="0" err="1"/>
              <a:t>keras.Sequential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    [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(128,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(64,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(32, activation="linear"),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    ]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mean_squared_error</a:t>
            </a:r>
            <a:r>
              <a:rPr lang="en-US" dirty="0"/>
              <a:t>', optimizer='Adam')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net = 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, epochs=10, </a:t>
            </a:r>
            <a:r>
              <a:rPr lang="en-US" dirty="0" err="1"/>
              <a:t>validation_data</a:t>
            </a:r>
            <a:r>
              <a:rPr lang="en-US" dirty="0"/>
              <a:t> = 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                    verbose = 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49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88F6A-4D1F-4F6F-809D-7909580B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Оценка качества модели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26CE8C-D426-41D5-A2E6-93A8ADF6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График уменьшение ошибки          Таблица уменьшения ошибки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3AB49-E4B5-4E73-B083-7E4BAC95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05" y="2639299"/>
            <a:ext cx="2857500" cy="19526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063B15-1810-4B7D-B040-FA72D796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3833"/>
            <a:ext cx="16478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9C0DC-C0F9-4D08-87F1-6923EA53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 Шаг. Создание репозитория на </a:t>
            </a:r>
            <a:r>
              <a:rPr lang="en-US" dirty="0" err="1"/>
              <a:t>GitHab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6D81A-3897-4D89-8A6D-E845644B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https://github.com/VetNV/VKR_18.06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6E765F-2D91-42BE-8186-F47ACC79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5904"/>
            <a:ext cx="83534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9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A264CA-139E-4DFF-B10B-3B9346E3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4057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27FEF-8407-411B-9426-97EC2883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Требования: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4034F-C6CD-45CE-9E70-5B400C5C3D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dirty="0"/>
              <a:t>Цель: </a:t>
            </a:r>
          </a:p>
          <a:p>
            <a:pPr lvl="1"/>
            <a:r>
              <a:rPr lang="ru-RU" dirty="0"/>
              <a:t>Прогнозирование параметра «Модуль упругости при растяжении, ГПа»</a:t>
            </a:r>
          </a:p>
          <a:p>
            <a:pPr lvl="1"/>
            <a:r>
              <a:rPr lang="ru-RU" dirty="0"/>
              <a:t>Прогнозирование параметра «Прочность при растяжении, МПа»</a:t>
            </a:r>
          </a:p>
          <a:p>
            <a:pPr lvl="1"/>
            <a:endParaRPr lang="ru-RU" dirty="0"/>
          </a:p>
          <a:p>
            <a:r>
              <a:rPr lang="ru-RU" dirty="0"/>
              <a:t>Входные данные:</a:t>
            </a:r>
          </a:p>
          <a:p>
            <a:pPr lvl="1"/>
            <a:r>
              <a:rPr lang="ru-RU" dirty="0"/>
              <a:t>Описание свойств композитных материалов</a:t>
            </a:r>
          </a:p>
          <a:p>
            <a:pPr lvl="1"/>
            <a:r>
              <a:rPr lang="ru-RU" dirty="0" err="1"/>
              <a:t>Датасет</a:t>
            </a:r>
            <a:r>
              <a:rPr lang="ru-RU" dirty="0"/>
              <a:t> с 13 параметрами композитных материалов</a:t>
            </a:r>
          </a:p>
          <a:p>
            <a:pPr lvl="1"/>
            <a:r>
              <a:rPr lang="ru-RU" dirty="0"/>
              <a:t>Постановка:</a:t>
            </a:r>
          </a:p>
          <a:p>
            <a:pPr lvl="2"/>
            <a:r>
              <a:rPr lang="ru-RU" dirty="0"/>
              <a:t>Построить прогнозную модель</a:t>
            </a:r>
          </a:p>
          <a:p>
            <a:pPr lvl="2"/>
            <a:r>
              <a:rPr lang="ru-RU" dirty="0"/>
              <a:t>Построение нейросети</a:t>
            </a:r>
          </a:p>
        </p:txBody>
      </p:sp>
    </p:spTree>
    <p:extLst>
      <p:ext uri="{BB962C8B-B14F-4D97-AF65-F5344CB8AC3E}">
        <p14:creationId xmlns:p14="http://schemas.microsoft.com/office/powerpoint/2010/main" val="191249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374C6-F3F4-4B61-A3B6-FC2A8004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шаг. Анализ входных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C340A-7675-4DC6-AEA2-441DC76B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ru-RU" dirty="0"/>
              <a:t> состоит из 2 файлов и 13 параметров. В файлах есть расхождения по количеству строк.</a:t>
            </a:r>
            <a:endParaRPr lang="en-US" dirty="0"/>
          </a:p>
          <a:p>
            <a:pPr lvl="1"/>
            <a:r>
              <a:rPr lang="ru-RU" dirty="0"/>
              <a:t>Объединяем файлы</a:t>
            </a:r>
          </a:p>
          <a:p>
            <a:pPr lvl="1"/>
            <a:r>
              <a:rPr lang="ru-RU" dirty="0"/>
              <a:t>Удаляем лишние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63601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A5CC-1D2D-4BAF-9A8F-3A76602A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A9BB2-2AC4-4182-A34B-764ABF2E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Выводим описательную статистику по </a:t>
            </a:r>
            <a:r>
              <a:rPr lang="ru-RU" dirty="0" err="1"/>
              <a:t>датасету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578C02-D9EE-4705-9359-3A9835BC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817845"/>
            <a:ext cx="7703781" cy="36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7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9D4CD-8FE4-4C3F-AF4E-F7ACC401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AA9E7-90DD-4770-9B03-17D6D8B4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графики</a:t>
            </a:r>
          </a:p>
          <a:p>
            <a:pPr lvl="1"/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наблюдаются выбросы</a:t>
            </a:r>
          </a:p>
          <a:p>
            <a:pPr lvl="2"/>
            <a:r>
              <a:rPr lang="ru-RU" dirty="0" err="1"/>
              <a:t>Датасет</a:t>
            </a:r>
            <a:r>
              <a:rPr lang="ru-RU" dirty="0"/>
              <a:t> предварительно нормализован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981CFF-B696-4C8F-B29D-04BE0DCB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6" y="3023118"/>
            <a:ext cx="8471321" cy="33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2FA5C-019B-454A-A150-47F09812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E25CE8-A6A4-436C-9BF8-1A344EA7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тепловую карту корреляции с коэффициентами</a:t>
            </a:r>
            <a:endParaRPr lang="en-US" dirty="0"/>
          </a:p>
          <a:p>
            <a:pPr lvl="1"/>
            <a:r>
              <a:rPr lang="ru-RU" dirty="0"/>
              <a:t>Наблюдается слабая корреляция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8A8D7F-7BE9-4F6F-BD93-B80AC522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101"/>
            <a:ext cx="5876731" cy="34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3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6DB8-2ED4-4948-B07F-CF75BFA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Предобработка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E93F7-A04D-4BC8-902A-4222FE6F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  <a:p>
            <a:r>
              <a:rPr lang="ru-RU" dirty="0"/>
              <a:t>Удаление выбросов по правилу 3 сигм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8CE688-4D3D-4088-A5C2-1738D0D7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873828"/>
            <a:ext cx="8296275" cy="35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6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4E558-31A4-43E4-B636-DB406995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F2AF8-0AD1-4299-9E2A-61CF0F87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Проводим гипотезу, что задача решается методом регрессии. Проводим прямую через точки.</a:t>
            </a:r>
          </a:p>
          <a:p>
            <a:pPr lvl="1"/>
            <a:r>
              <a:rPr lang="ru-RU" dirty="0"/>
              <a:t>Модуль упругости при растяжении, Гпа.</a:t>
            </a:r>
          </a:p>
          <a:p>
            <a:pPr lvl="1"/>
            <a:r>
              <a:rPr lang="ru-RU" dirty="0"/>
              <a:t>По аналогии строим график для свойства «Прочность при растяжении, МПа»</a:t>
            </a:r>
          </a:p>
          <a:p>
            <a:pPr lvl="2"/>
            <a:r>
              <a:rPr lang="ru-RU" dirty="0"/>
              <a:t>Черех точки можно провести прямую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C43835-6F2C-40EA-AA20-CE86AC0B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3803"/>
            <a:ext cx="12192000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6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060FC-BBC5-4C5C-B081-5360323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ru-RU" dirty="0"/>
              <a:t>Шаг. Ансамблевый метод (случайный лес)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844A2-7101-4524-80ED-6BA9EC12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Подбираем метрики для метода случайный лес</a:t>
            </a:r>
          </a:p>
          <a:p>
            <a:pPr lvl="1"/>
            <a:r>
              <a:rPr lang="ru-RU" dirty="0"/>
              <a:t>Выводим 3 лучших дерева с данными: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lvl="1"/>
            <a:r>
              <a:rPr lang="ru-RU" dirty="0"/>
              <a:t>Выводим 6 случайно подобранных метрик с данными: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marL="914400" lvl="2" indent="0">
              <a:buNone/>
            </a:pPr>
            <a:endParaRPr lang="ru-RU" dirty="0"/>
          </a:p>
          <a:p>
            <a:pPr lvl="2"/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601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526</Words>
  <Application>Microsoft Office PowerPoint</Application>
  <PresentationFormat>Широкоэкранный</PresentationFormat>
  <Paragraphs>77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Выпускная квалификационная работа по курсу «Data Science»</vt:lpstr>
      <vt:lpstr>Требования:</vt:lpstr>
      <vt:lpstr>1 шаг. Анализ входных данных</vt:lpstr>
      <vt:lpstr>2 Шаг. Анализ данных</vt:lpstr>
      <vt:lpstr>2 Шаг. Анализ данных</vt:lpstr>
      <vt:lpstr>2 Шаг. Анализ данных</vt:lpstr>
      <vt:lpstr>3 Шаг. Предобработка данных </vt:lpstr>
      <vt:lpstr>3 Шаг. Анализ данных</vt:lpstr>
      <vt:lpstr>4 Шаг. Ансамблевый метод (случайный лес)</vt:lpstr>
      <vt:lpstr>4 Шаг. Линейная регрессия</vt:lpstr>
      <vt:lpstr>5 Шаг. Оценка качества моделей</vt:lpstr>
      <vt:lpstr>6 Шаг. Решение задачи по разработке рекомендательной модели. </vt:lpstr>
      <vt:lpstr>7 Шаг. Построение нейронной сети</vt:lpstr>
      <vt:lpstr>7 Шаг. Оценка качества модели</vt:lpstr>
      <vt:lpstr>8 Шаг. Создание репозитория на GitHab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</dc:title>
  <dc:creator>Ветчинов Николай Викторович</dc:creator>
  <cp:lastModifiedBy>Ветчинов Николай Викторович</cp:lastModifiedBy>
  <cp:revision>21</cp:revision>
  <dcterms:created xsi:type="dcterms:W3CDTF">2022-06-07T17:08:36Z</dcterms:created>
  <dcterms:modified xsi:type="dcterms:W3CDTF">2022-06-12T19:59:50Z</dcterms:modified>
</cp:coreProperties>
</file>