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7F1BA6-4042-4CBF-AD7D-23FE921C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75" y="2225545"/>
            <a:ext cx="1600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Проводим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Черех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533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22</cp:revision>
  <dcterms:created xsi:type="dcterms:W3CDTF">2022-06-07T17:08:36Z</dcterms:created>
  <dcterms:modified xsi:type="dcterms:W3CDTF">2022-06-12T20:01:26Z</dcterms:modified>
</cp:coreProperties>
</file>