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 за 10 эпох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428"/>
            <a:ext cx="4519406" cy="3088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2431687" cy="20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6A1246-C4A8-4F81-9C11-6D331752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7551"/>
            <a:ext cx="12192000" cy="21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Через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9 методов случайного леса</a:t>
            </a:r>
          </a:p>
          <a:p>
            <a:pPr lvl="1"/>
            <a:r>
              <a:rPr lang="ru-RU" dirty="0"/>
              <a:t>Определяем </a:t>
            </a:r>
            <a:r>
              <a:rPr lang="en-US" dirty="0" err="1"/>
              <a:t>best_dec_tree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датасета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2"/>
            <a:r>
              <a:rPr lang="ru-RU" dirty="0"/>
              <a:t>Предсказания по каждому свойству и </a:t>
            </a:r>
            <a:r>
              <a:rPr lang="ru-RU"/>
              <a:t>по отдельности</a:t>
            </a:r>
            <a:endParaRPr lang="ru-RU" dirty="0"/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529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31</cp:revision>
  <dcterms:created xsi:type="dcterms:W3CDTF">2022-06-07T17:08:36Z</dcterms:created>
  <dcterms:modified xsi:type="dcterms:W3CDTF">2022-06-13T07:57:09Z</dcterms:modified>
</cp:coreProperties>
</file>