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05" y="2639299"/>
            <a:ext cx="2857500" cy="1952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1647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Через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метода случайный лес</a:t>
            </a:r>
          </a:p>
          <a:p>
            <a:pPr lvl="1"/>
            <a:r>
              <a:rPr lang="ru-RU" dirty="0"/>
              <a:t>Выводим 3 лучших дерева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1"/>
            <a:r>
              <a:rPr lang="ru-RU" dirty="0"/>
              <a:t>Выводим 6 случайно подобранных метрик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533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26</cp:revision>
  <dcterms:created xsi:type="dcterms:W3CDTF">2022-06-07T17:08:36Z</dcterms:created>
  <dcterms:modified xsi:type="dcterms:W3CDTF">2022-06-12T20:07:58Z</dcterms:modified>
</cp:coreProperties>
</file>