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 за </a:t>
            </a:r>
            <a:r>
              <a:rPr lang="ru-RU"/>
              <a:t>10 эпох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Через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536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27</cp:revision>
  <dcterms:created xsi:type="dcterms:W3CDTF">2022-06-07T17:08:36Z</dcterms:created>
  <dcterms:modified xsi:type="dcterms:W3CDTF">2022-06-12T20:11:09Z</dcterms:modified>
</cp:coreProperties>
</file>