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статистику по </a:t>
            </a:r>
            <a:r>
              <a:rPr lang="ru-RU" dirty="0" err="1"/>
              <a:t>датасету</a:t>
            </a:r>
            <a:endParaRPr lang="ru-RU" dirty="0"/>
          </a:p>
          <a:p>
            <a:pPr lvl="1"/>
            <a:r>
              <a:rPr lang="ru-RU" dirty="0"/>
              <a:t>Отсутствуют пропуски</a:t>
            </a:r>
          </a:p>
          <a:p>
            <a:pPr lvl="1"/>
            <a:r>
              <a:rPr lang="ru-RU" dirty="0"/>
              <a:t>Присутствуют выбросы</a:t>
            </a:r>
          </a:p>
        </p:txBody>
      </p:sp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104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 Анализ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6</cp:revision>
  <dcterms:created xsi:type="dcterms:W3CDTF">2022-06-07T17:08:36Z</dcterms:created>
  <dcterms:modified xsi:type="dcterms:W3CDTF">2022-06-10T18:25:52Z</dcterms:modified>
</cp:coreProperties>
</file>